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39"/>
  </p:notesMasterIdLst>
  <p:handoutMasterIdLst>
    <p:handoutMasterId r:id="rId40"/>
  </p:handoutMasterIdLst>
  <p:sldIdLst>
    <p:sldId id="738" r:id="rId6"/>
    <p:sldId id="785" r:id="rId7"/>
    <p:sldId id="818" r:id="rId8"/>
    <p:sldId id="700" r:id="rId9"/>
    <p:sldId id="747" r:id="rId10"/>
    <p:sldId id="814" r:id="rId11"/>
    <p:sldId id="791" r:id="rId12"/>
    <p:sldId id="705" r:id="rId13"/>
    <p:sldId id="809" r:id="rId14"/>
    <p:sldId id="817" r:id="rId15"/>
    <p:sldId id="800" r:id="rId16"/>
    <p:sldId id="735" r:id="rId17"/>
    <p:sldId id="813" r:id="rId18"/>
    <p:sldId id="759" r:id="rId19"/>
    <p:sldId id="787" r:id="rId20"/>
    <p:sldId id="740" r:id="rId21"/>
    <p:sldId id="741" r:id="rId22"/>
    <p:sldId id="799" r:id="rId23"/>
    <p:sldId id="788" r:id="rId24"/>
    <p:sldId id="761" r:id="rId25"/>
    <p:sldId id="732" r:id="rId26"/>
    <p:sldId id="754" r:id="rId27"/>
    <p:sldId id="812" r:id="rId28"/>
    <p:sldId id="793" r:id="rId29"/>
    <p:sldId id="762" r:id="rId30"/>
    <p:sldId id="729" r:id="rId31"/>
    <p:sldId id="730" r:id="rId32"/>
    <p:sldId id="794" r:id="rId33"/>
    <p:sldId id="810" r:id="rId34"/>
    <p:sldId id="801" r:id="rId35"/>
    <p:sldId id="771" r:id="rId36"/>
    <p:sldId id="819" r:id="rId37"/>
    <p:sldId id="820" r:id="rId38"/>
  </p:sldIdLst>
  <p:sldSz cx="9144000" cy="5143500" type="screen16x9"/>
  <p:notesSz cx="6858000" cy="9144000"/>
  <p:defaultText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4" pos="2880" userDrawn="1">
          <p15:clr>
            <a:srgbClr val="A4A3A4"/>
          </p15:clr>
        </p15:guide>
        <p15:guide id="5" orient="horz" pos="162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Annika (adelphi)" initials="A(" lastIdx="41" clrIdx="6">
    <p:extLst>
      <p:ext uri="{19B8F6BF-5375-455C-9EA6-DF929625EA0E}">
        <p15:presenceInfo xmlns:p15="http://schemas.microsoft.com/office/powerpoint/2012/main" userId="S-1-5-21-1761227572-3249661292-4128413540-1209" providerId="AD"/>
      </p:ext>
    </p:extLst>
  </p:cmAuthor>
  <p:cmAuthor id="1" name="Drechsel, Julia GIZ" initials="DJG" lastIdx="1" clrIdx="0">
    <p:extLst>
      <p:ext uri="{19B8F6BF-5375-455C-9EA6-DF929625EA0E}">
        <p15:presenceInfo xmlns:p15="http://schemas.microsoft.com/office/powerpoint/2012/main" userId="S-1-5-21-3211005450-2565063988-1429816208-98754" providerId="AD"/>
      </p:ext>
    </p:extLst>
  </p:cmAuthor>
  <p:cmAuthor id="8" name="semmling" initials="s" lastIdx="23" clrIdx="7">
    <p:extLst>
      <p:ext uri="{19B8F6BF-5375-455C-9EA6-DF929625EA0E}">
        <p15:presenceInfo xmlns:p15="http://schemas.microsoft.com/office/powerpoint/2012/main" userId="S-1-5-21-1761227572-3249661292-4128413540-1247" providerId="AD"/>
      </p:ext>
    </p:extLst>
  </p:cmAuthor>
  <p:cmAuthor id="2" name="Strobel, Chiara GIZ" initials="SCG" lastIdx="15" clrIdx="1">
    <p:extLst>
      <p:ext uri="{19B8F6BF-5375-455C-9EA6-DF929625EA0E}">
        <p15:presenceInfo xmlns:p15="http://schemas.microsoft.com/office/powerpoint/2012/main" userId="S-1-5-21-3211005450-2565063988-1429816208-146432" providerId="AD"/>
      </p:ext>
    </p:extLst>
  </p:cmAuthor>
  <p:cmAuthor id="3" name="Bauer, Vanessa GIZ" initials="BVG" lastIdx="18" clrIdx="2">
    <p:extLst>
      <p:ext uri="{19B8F6BF-5375-455C-9EA6-DF929625EA0E}">
        <p15:presenceInfo xmlns:p15="http://schemas.microsoft.com/office/powerpoint/2012/main" userId="S-1-5-21-3211005450-2565063988-1429816208-97333" providerId="AD"/>
      </p:ext>
    </p:extLst>
  </p:cmAuthor>
  <p:cmAuthor id="4" name="Scriptoria - AJ" initials="SCR - AJ" lastIdx="3" clrIdx="3">
    <p:extLst>
      <p:ext uri="{19B8F6BF-5375-455C-9EA6-DF929625EA0E}">
        <p15:presenceInfo xmlns:p15="http://schemas.microsoft.com/office/powerpoint/2012/main" userId="Scriptoria - AJ" providerId="None"/>
      </p:ext>
    </p:extLst>
  </p:cmAuthor>
  <p:cmAuthor id="5" name="Lilly Aufdembrinke - adelphi" initials="LA-a" lastIdx="56" clrIdx="4">
    <p:extLst>
      <p:ext uri="{19B8F6BF-5375-455C-9EA6-DF929625EA0E}">
        <p15:presenceInfo xmlns:p15="http://schemas.microsoft.com/office/powerpoint/2012/main" userId="S-1-5-21-1761227572-3249661292-4128413540-5431" providerId="AD"/>
      </p:ext>
    </p:extLst>
  </p:cmAuthor>
  <p:cmAuthor id="6" name="Sabine Blumstein" initials="SB" lastIdx="33" clrIdx="5">
    <p:extLst>
      <p:ext uri="{19B8F6BF-5375-455C-9EA6-DF929625EA0E}">
        <p15:presenceInfo xmlns:p15="http://schemas.microsoft.com/office/powerpoint/2012/main" userId="7c8c8f6a3fce4c19"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E1B1"/>
    <a:srgbClr val="9BD7FF"/>
    <a:srgbClr val="79A12C"/>
    <a:srgbClr val="9EC432"/>
    <a:srgbClr val="004C82"/>
    <a:srgbClr val="275D21"/>
    <a:srgbClr val="2D6C26"/>
    <a:srgbClr val="79708E"/>
    <a:srgbClr val="B19BC1"/>
    <a:srgbClr val="339953"/>
  </p:clrMru>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BB9200B-E9B3-40E3-97F5-054A028AB0D5}" v="1" dt="2022-05-16T08:44:15.356"/>
  </p1510:revLst>
</p1510:revInfo>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ittlere Formatvorlage 2 - Akz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5AB1C69-6EDB-4FF4-983F-18BD219EF322}" styleName="Mittlere Formatvorlage 2 - Akz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F2DE63D5-997A-4646-A377-4702673A728D}" styleName="Helle Formatvorlage 2 - Akz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445" autoAdjust="0"/>
    <p:restoredTop sz="95677" autoAdjust="0"/>
  </p:normalViewPr>
  <p:slideViewPr>
    <p:cSldViewPr snapToGrid="0">
      <p:cViewPr varScale="1">
        <p:scale>
          <a:sx n="50" d="100"/>
          <a:sy n="50" d="100"/>
        </p:scale>
        <p:origin x="888" y="38"/>
      </p:cViewPr>
      <p:guideLst>
        <p:guide pos="2880"/>
        <p:guide orient="horz" pos="1620"/>
      </p:guideLst>
    </p:cSldViewPr>
  </p:slideViewPr>
  <p:notesTextViewPr>
    <p:cViewPr>
      <p:scale>
        <a:sx n="125" d="100"/>
        <a:sy n="125" d="100"/>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presProps" Target="presProps.xml"/><Relationship Id="rId47" Type="http://schemas.microsoft.com/office/2015/10/relationships/revisionInfo" Target="revisionInfo.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lly Aufdembrinke" userId="fee545d9-4af7-4ecf-b0b0-707eb0358dd5" providerId="ADAL" clId="{AB0FA61D-2C36-4425-BBC0-0457423E327B}"/>
    <pc:docChg chg="undo redo modSld">
      <pc:chgData name="Lilly Aufdembrinke" userId="fee545d9-4af7-4ecf-b0b0-707eb0358dd5" providerId="ADAL" clId="{AB0FA61D-2C36-4425-BBC0-0457423E327B}" dt="2022-03-30T07:30:48.205" v="75" actId="1076"/>
      <pc:docMkLst>
        <pc:docMk/>
      </pc:docMkLst>
      <pc:sldChg chg="modSp">
        <pc:chgData name="Lilly Aufdembrinke" userId="fee545d9-4af7-4ecf-b0b0-707eb0358dd5" providerId="ADAL" clId="{AB0FA61D-2C36-4425-BBC0-0457423E327B}" dt="2022-03-30T07:24:24.228" v="19" actId="790"/>
        <pc:sldMkLst>
          <pc:docMk/>
          <pc:sldMk cId="3243402370" sldId="705"/>
        </pc:sldMkLst>
        <pc:spChg chg="mod">
          <ac:chgData name="Lilly Aufdembrinke" userId="fee545d9-4af7-4ecf-b0b0-707eb0358dd5" providerId="ADAL" clId="{AB0FA61D-2C36-4425-BBC0-0457423E327B}" dt="2022-03-30T07:24:03.707" v="16" actId="790"/>
          <ac:spMkLst>
            <pc:docMk/>
            <pc:sldMk cId="3243402370" sldId="705"/>
            <ac:spMk id="3" creationId="{649D6FBB-E410-40D5-B4B6-D03E722EA775}"/>
          </ac:spMkLst>
        </pc:spChg>
        <pc:spChg chg="mod">
          <ac:chgData name="Lilly Aufdembrinke" userId="fee545d9-4af7-4ecf-b0b0-707eb0358dd5" providerId="ADAL" clId="{AB0FA61D-2C36-4425-BBC0-0457423E327B}" dt="2022-03-30T07:24:10.298" v="17" actId="790"/>
          <ac:spMkLst>
            <pc:docMk/>
            <pc:sldMk cId="3243402370" sldId="705"/>
            <ac:spMk id="6" creationId="{60620335-6DF4-4E54-BB1D-CEC83ECF4442}"/>
          </ac:spMkLst>
        </pc:spChg>
        <pc:spChg chg="mod">
          <ac:chgData name="Lilly Aufdembrinke" userId="fee545d9-4af7-4ecf-b0b0-707eb0358dd5" providerId="ADAL" clId="{AB0FA61D-2C36-4425-BBC0-0457423E327B}" dt="2022-03-30T07:24:24.228" v="19" actId="790"/>
          <ac:spMkLst>
            <pc:docMk/>
            <pc:sldMk cId="3243402370" sldId="705"/>
            <ac:spMk id="9" creationId="{3BCD0726-48CA-4493-9019-AB8B4981EFB2}"/>
          </ac:spMkLst>
        </pc:spChg>
        <pc:graphicFrameChg chg="modGraphic">
          <ac:chgData name="Lilly Aufdembrinke" userId="fee545d9-4af7-4ecf-b0b0-707eb0358dd5" providerId="ADAL" clId="{AB0FA61D-2C36-4425-BBC0-0457423E327B}" dt="2022-03-30T07:24:17.263" v="18" actId="790"/>
          <ac:graphicFrameMkLst>
            <pc:docMk/>
            <pc:sldMk cId="3243402370" sldId="705"/>
            <ac:graphicFrameMk id="8" creationId="{FBFC2209-A259-4455-A343-47578AF7761E}"/>
          </ac:graphicFrameMkLst>
        </pc:graphicFrameChg>
      </pc:sldChg>
      <pc:sldChg chg="modSp">
        <pc:chgData name="Lilly Aufdembrinke" userId="fee545d9-4af7-4ecf-b0b0-707eb0358dd5" providerId="ADAL" clId="{AB0FA61D-2C36-4425-BBC0-0457423E327B}" dt="2022-03-30T07:28:48.691" v="58" actId="790"/>
        <pc:sldMkLst>
          <pc:docMk/>
          <pc:sldMk cId="3109935131" sldId="729"/>
        </pc:sldMkLst>
        <pc:spChg chg="mod">
          <ac:chgData name="Lilly Aufdembrinke" userId="fee545d9-4af7-4ecf-b0b0-707eb0358dd5" providerId="ADAL" clId="{AB0FA61D-2C36-4425-BBC0-0457423E327B}" dt="2022-03-30T07:28:48.691" v="58" actId="790"/>
          <ac:spMkLst>
            <pc:docMk/>
            <pc:sldMk cId="3109935131" sldId="729"/>
            <ac:spMk id="3" creationId="{106C1C5A-9266-42DE-9796-848EAA0ED87F}"/>
          </ac:spMkLst>
        </pc:spChg>
      </pc:sldChg>
      <pc:sldChg chg="modSp">
        <pc:chgData name="Lilly Aufdembrinke" userId="fee545d9-4af7-4ecf-b0b0-707eb0358dd5" providerId="ADAL" clId="{AB0FA61D-2C36-4425-BBC0-0457423E327B}" dt="2022-03-30T07:28:59.124" v="59" actId="790"/>
        <pc:sldMkLst>
          <pc:docMk/>
          <pc:sldMk cId="362769701" sldId="730"/>
        </pc:sldMkLst>
        <pc:spChg chg="mod">
          <ac:chgData name="Lilly Aufdembrinke" userId="fee545d9-4af7-4ecf-b0b0-707eb0358dd5" providerId="ADAL" clId="{AB0FA61D-2C36-4425-BBC0-0457423E327B}" dt="2022-03-30T07:28:59.124" v="59" actId="790"/>
          <ac:spMkLst>
            <pc:docMk/>
            <pc:sldMk cId="362769701" sldId="730"/>
            <ac:spMk id="3" creationId="{03EB2DED-C64F-4113-827A-E345A6D2EB0E}"/>
          </ac:spMkLst>
        </pc:spChg>
      </pc:sldChg>
      <pc:sldChg chg="modSp">
        <pc:chgData name="Lilly Aufdembrinke" userId="fee545d9-4af7-4ecf-b0b0-707eb0358dd5" providerId="ADAL" clId="{AB0FA61D-2C36-4425-BBC0-0457423E327B}" dt="2022-03-30T07:28:18.560" v="54" actId="790"/>
        <pc:sldMkLst>
          <pc:docMk/>
          <pc:sldMk cId="1949851501" sldId="732"/>
        </pc:sldMkLst>
        <pc:spChg chg="mod">
          <ac:chgData name="Lilly Aufdembrinke" userId="fee545d9-4af7-4ecf-b0b0-707eb0358dd5" providerId="ADAL" clId="{AB0FA61D-2C36-4425-BBC0-0457423E327B}" dt="2022-03-30T07:28:18.560" v="54" actId="790"/>
          <ac:spMkLst>
            <pc:docMk/>
            <pc:sldMk cId="1949851501" sldId="732"/>
            <ac:spMk id="4" creationId="{C2CE3559-87B2-4399-9369-57FC78C7278F}"/>
          </ac:spMkLst>
        </pc:spChg>
      </pc:sldChg>
      <pc:sldChg chg="modSp">
        <pc:chgData name="Lilly Aufdembrinke" userId="fee545d9-4af7-4ecf-b0b0-707eb0358dd5" providerId="ADAL" clId="{AB0FA61D-2C36-4425-BBC0-0457423E327B}" dt="2022-03-29T15:49:45.920" v="12" actId="20577"/>
        <pc:sldMkLst>
          <pc:docMk/>
          <pc:sldMk cId="2339177345" sldId="738"/>
        </pc:sldMkLst>
        <pc:spChg chg="mod">
          <ac:chgData name="Lilly Aufdembrinke" userId="fee545d9-4af7-4ecf-b0b0-707eb0358dd5" providerId="ADAL" clId="{AB0FA61D-2C36-4425-BBC0-0457423E327B}" dt="2022-03-29T15:49:45.920" v="12" actId="20577"/>
          <ac:spMkLst>
            <pc:docMk/>
            <pc:sldMk cId="2339177345" sldId="738"/>
            <ac:spMk id="5" creationId="{DA4B6E36-91F3-4E87-8523-5E8819651E12}"/>
          </ac:spMkLst>
        </pc:spChg>
      </pc:sldChg>
      <pc:sldChg chg="modSp">
        <pc:chgData name="Lilly Aufdembrinke" userId="fee545d9-4af7-4ecf-b0b0-707eb0358dd5" providerId="ADAL" clId="{AB0FA61D-2C36-4425-BBC0-0457423E327B}" dt="2022-03-30T07:26:50.108" v="41" actId="790"/>
        <pc:sldMkLst>
          <pc:docMk/>
          <pc:sldMk cId="4104001586" sldId="740"/>
        </pc:sldMkLst>
        <pc:spChg chg="mod">
          <ac:chgData name="Lilly Aufdembrinke" userId="fee545d9-4af7-4ecf-b0b0-707eb0358dd5" providerId="ADAL" clId="{AB0FA61D-2C36-4425-BBC0-0457423E327B}" dt="2022-03-30T07:26:32.220" v="38" actId="790"/>
          <ac:spMkLst>
            <pc:docMk/>
            <pc:sldMk cId="4104001586" sldId="740"/>
            <ac:spMk id="4" creationId="{0CBE52D4-52CC-4CCE-87BD-BC9F8C2C9CC7}"/>
          </ac:spMkLst>
        </pc:spChg>
        <pc:spChg chg="mod">
          <ac:chgData name="Lilly Aufdembrinke" userId="fee545d9-4af7-4ecf-b0b0-707eb0358dd5" providerId="ADAL" clId="{AB0FA61D-2C36-4425-BBC0-0457423E327B}" dt="2022-03-30T07:26:50.108" v="41" actId="790"/>
          <ac:spMkLst>
            <pc:docMk/>
            <pc:sldMk cId="4104001586" sldId="740"/>
            <ac:spMk id="10" creationId="{16463995-7B20-484C-886E-1C351D70335A}"/>
          </ac:spMkLst>
        </pc:spChg>
        <pc:spChg chg="mod">
          <ac:chgData name="Lilly Aufdembrinke" userId="fee545d9-4af7-4ecf-b0b0-707eb0358dd5" providerId="ADAL" clId="{AB0FA61D-2C36-4425-BBC0-0457423E327B}" dt="2022-03-30T07:26:38.779" v="39" actId="790"/>
          <ac:spMkLst>
            <pc:docMk/>
            <pc:sldMk cId="4104001586" sldId="740"/>
            <ac:spMk id="18" creationId="{738B66B8-F125-410C-AF65-C71946721476}"/>
          </ac:spMkLst>
        </pc:spChg>
        <pc:spChg chg="mod">
          <ac:chgData name="Lilly Aufdembrinke" userId="fee545d9-4af7-4ecf-b0b0-707eb0358dd5" providerId="ADAL" clId="{AB0FA61D-2C36-4425-BBC0-0457423E327B}" dt="2022-03-30T07:26:44.430" v="40" actId="790"/>
          <ac:spMkLst>
            <pc:docMk/>
            <pc:sldMk cId="4104001586" sldId="740"/>
            <ac:spMk id="19" creationId="{A97279C3-F836-465F-89DD-6D64704992DC}"/>
          </ac:spMkLst>
        </pc:spChg>
      </pc:sldChg>
      <pc:sldChg chg="modSp">
        <pc:chgData name="Lilly Aufdembrinke" userId="fee545d9-4af7-4ecf-b0b0-707eb0358dd5" providerId="ADAL" clId="{AB0FA61D-2C36-4425-BBC0-0457423E327B}" dt="2022-03-30T07:27:12.967" v="46" actId="790"/>
        <pc:sldMkLst>
          <pc:docMk/>
          <pc:sldMk cId="3580051549" sldId="741"/>
        </pc:sldMkLst>
        <pc:spChg chg="mod">
          <ac:chgData name="Lilly Aufdembrinke" userId="fee545d9-4af7-4ecf-b0b0-707eb0358dd5" providerId="ADAL" clId="{AB0FA61D-2C36-4425-BBC0-0457423E327B}" dt="2022-03-30T07:26:56.758" v="42" actId="790"/>
          <ac:spMkLst>
            <pc:docMk/>
            <pc:sldMk cId="3580051549" sldId="741"/>
            <ac:spMk id="4" creationId="{25EFB8D0-67C2-4CFA-AE73-89A180F6C5D7}"/>
          </ac:spMkLst>
        </pc:spChg>
        <pc:spChg chg="mod">
          <ac:chgData name="Lilly Aufdembrinke" userId="fee545d9-4af7-4ecf-b0b0-707eb0358dd5" providerId="ADAL" clId="{AB0FA61D-2C36-4425-BBC0-0457423E327B}" dt="2022-03-30T07:27:12.967" v="46" actId="790"/>
          <ac:spMkLst>
            <pc:docMk/>
            <pc:sldMk cId="3580051549" sldId="741"/>
            <ac:spMk id="8" creationId="{ADEFF9F6-7B81-493D-BB49-9CAD166F43EB}"/>
          </ac:spMkLst>
        </pc:spChg>
        <pc:graphicFrameChg chg="mod modGraphic">
          <ac:chgData name="Lilly Aufdembrinke" userId="fee545d9-4af7-4ecf-b0b0-707eb0358dd5" providerId="ADAL" clId="{AB0FA61D-2C36-4425-BBC0-0457423E327B}" dt="2022-03-30T07:27:04.321" v="45" actId="1076"/>
          <ac:graphicFrameMkLst>
            <pc:docMk/>
            <pc:sldMk cId="3580051549" sldId="741"/>
            <ac:graphicFrameMk id="6" creationId="{7F6A718D-57C9-4B92-8E4B-2004EED809CD}"/>
          </ac:graphicFrameMkLst>
        </pc:graphicFrameChg>
      </pc:sldChg>
      <pc:sldChg chg="modSp">
        <pc:chgData name="Lilly Aufdembrinke" userId="fee545d9-4af7-4ecf-b0b0-707eb0358dd5" providerId="ADAL" clId="{AB0FA61D-2C36-4425-BBC0-0457423E327B}" dt="2022-03-30T07:28:27.071" v="55" actId="790"/>
        <pc:sldMkLst>
          <pc:docMk/>
          <pc:sldMk cId="2422894566" sldId="754"/>
        </pc:sldMkLst>
        <pc:spChg chg="mod">
          <ac:chgData name="Lilly Aufdembrinke" userId="fee545d9-4af7-4ecf-b0b0-707eb0358dd5" providerId="ADAL" clId="{AB0FA61D-2C36-4425-BBC0-0457423E327B}" dt="2022-03-30T07:28:27.071" v="55" actId="790"/>
          <ac:spMkLst>
            <pc:docMk/>
            <pc:sldMk cId="2422894566" sldId="754"/>
            <ac:spMk id="2" creationId="{7BF91F07-105F-42FE-AA4B-53514C8A9788}"/>
          </ac:spMkLst>
        </pc:spChg>
        <pc:spChg chg="mod">
          <ac:chgData name="Lilly Aufdembrinke" userId="fee545d9-4af7-4ecf-b0b0-707eb0358dd5" providerId="ADAL" clId="{AB0FA61D-2C36-4425-BBC0-0457423E327B}" dt="2022-03-30T07:28:27.071" v="55" actId="790"/>
          <ac:spMkLst>
            <pc:docMk/>
            <pc:sldMk cId="2422894566" sldId="754"/>
            <ac:spMk id="4" creationId="{65A36D1B-0E65-48DB-AADD-04CF8F2EC7CD}"/>
          </ac:spMkLst>
        </pc:spChg>
      </pc:sldChg>
      <pc:sldChg chg="modSp">
        <pc:chgData name="Lilly Aufdembrinke" userId="fee545d9-4af7-4ecf-b0b0-707eb0358dd5" providerId="ADAL" clId="{AB0FA61D-2C36-4425-BBC0-0457423E327B}" dt="2022-03-30T07:26:05.958" v="35" actId="790"/>
        <pc:sldMkLst>
          <pc:docMk/>
          <pc:sldMk cId="3554626188" sldId="759"/>
        </pc:sldMkLst>
        <pc:spChg chg="mod">
          <ac:chgData name="Lilly Aufdembrinke" userId="fee545d9-4af7-4ecf-b0b0-707eb0358dd5" providerId="ADAL" clId="{AB0FA61D-2C36-4425-BBC0-0457423E327B}" dt="2022-03-30T07:26:01.182" v="34" actId="790"/>
          <ac:spMkLst>
            <pc:docMk/>
            <pc:sldMk cId="3554626188" sldId="759"/>
            <ac:spMk id="2" creationId="{06BF299A-84B6-4CF8-8DE1-42EB727AC9C9}"/>
          </ac:spMkLst>
        </pc:spChg>
        <pc:spChg chg="mod">
          <ac:chgData name="Lilly Aufdembrinke" userId="fee545d9-4af7-4ecf-b0b0-707eb0358dd5" providerId="ADAL" clId="{AB0FA61D-2C36-4425-BBC0-0457423E327B}" dt="2022-03-30T07:26:05.958" v="35" actId="790"/>
          <ac:spMkLst>
            <pc:docMk/>
            <pc:sldMk cId="3554626188" sldId="759"/>
            <ac:spMk id="3" creationId="{5F617703-9BFA-463B-A2C4-65BD07EF80A3}"/>
          </ac:spMkLst>
        </pc:spChg>
      </pc:sldChg>
      <pc:sldChg chg="modSp">
        <pc:chgData name="Lilly Aufdembrinke" userId="fee545d9-4af7-4ecf-b0b0-707eb0358dd5" providerId="ADAL" clId="{AB0FA61D-2C36-4425-BBC0-0457423E327B}" dt="2022-03-30T07:28:09.938" v="53" actId="790"/>
        <pc:sldMkLst>
          <pc:docMk/>
          <pc:sldMk cId="4013956312" sldId="761"/>
        </pc:sldMkLst>
        <pc:spChg chg="mod">
          <ac:chgData name="Lilly Aufdembrinke" userId="fee545d9-4af7-4ecf-b0b0-707eb0358dd5" providerId="ADAL" clId="{AB0FA61D-2C36-4425-BBC0-0457423E327B}" dt="2022-03-30T07:28:09.938" v="53" actId="790"/>
          <ac:spMkLst>
            <pc:docMk/>
            <pc:sldMk cId="4013956312" sldId="761"/>
            <ac:spMk id="2" creationId="{06BF299A-84B6-4CF8-8DE1-42EB727AC9C9}"/>
          </ac:spMkLst>
        </pc:spChg>
      </pc:sldChg>
      <pc:sldChg chg="modSp">
        <pc:chgData name="Lilly Aufdembrinke" userId="fee545d9-4af7-4ecf-b0b0-707eb0358dd5" providerId="ADAL" clId="{AB0FA61D-2C36-4425-BBC0-0457423E327B}" dt="2022-03-30T07:28:41.770" v="57" actId="790"/>
        <pc:sldMkLst>
          <pc:docMk/>
          <pc:sldMk cId="3811550834" sldId="762"/>
        </pc:sldMkLst>
        <pc:spChg chg="mod">
          <ac:chgData name="Lilly Aufdembrinke" userId="fee545d9-4af7-4ecf-b0b0-707eb0358dd5" providerId="ADAL" clId="{AB0FA61D-2C36-4425-BBC0-0457423E327B}" dt="2022-03-30T07:28:41.770" v="57" actId="790"/>
          <ac:spMkLst>
            <pc:docMk/>
            <pc:sldMk cId="3811550834" sldId="762"/>
            <ac:spMk id="2" creationId="{06BF299A-84B6-4CF8-8DE1-42EB727AC9C9}"/>
          </ac:spMkLst>
        </pc:spChg>
        <pc:spChg chg="mod">
          <ac:chgData name="Lilly Aufdembrinke" userId="fee545d9-4af7-4ecf-b0b0-707eb0358dd5" providerId="ADAL" clId="{AB0FA61D-2C36-4425-BBC0-0457423E327B}" dt="2022-03-30T07:28:41.770" v="57" actId="790"/>
          <ac:spMkLst>
            <pc:docMk/>
            <pc:sldMk cId="3811550834" sldId="762"/>
            <ac:spMk id="5" creationId="{F71A5BF2-EE8E-48A6-B461-8B55950073E7}"/>
          </ac:spMkLst>
        </pc:spChg>
      </pc:sldChg>
      <pc:sldChg chg="modSp">
        <pc:chgData name="Lilly Aufdembrinke" userId="fee545d9-4af7-4ecf-b0b0-707eb0358dd5" providerId="ADAL" clId="{AB0FA61D-2C36-4425-BBC0-0457423E327B}" dt="2022-03-30T07:29:47.333" v="68" actId="790"/>
        <pc:sldMkLst>
          <pc:docMk/>
          <pc:sldMk cId="698788771" sldId="771"/>
        </pc:sldMkLst>
        <pc:spChg chg="mod">
          <ac:chgData name="Lilly Aufdembrinke" userId="fee545d9-4af7-4ecf-b0b0-707eb0358dd5" providerId="ADAL" clId="{AB0FA61D-2C36-4425-BBC0-0457423E327B}" dt="2022-03-30T07:29:47.333" v="68" actId="790"/>
          <ac:spMkLst>
            <pc:docMk/>
            <pc:sldMk cId="698788771" sldId="771"/>
            <ac:spMk id="3" creationId="{865E0E59-F174-4409-992D-D876FC5F3450}"/>
          </ac:spMkLst>
        </pc:spChg>
        <pc:spChg chg="mod">
          <ac:chgData name="Lilly Aufdembrinke" userId="fee545d9-4af7-4ecf-b0b0-707eb0358dd5" providerId="ADAL" clId="{AB0FA61D-2C36-4425-BBC0-0457423E327B}" dt="2022-03-30T07:29:47.333" v="68" actId="790"/>
          <ac:spMkLst>
            <pc:docMk/>
            <pc:sldMk cId="698788771" sldId="771"/>
            <ac:spMk id="8" creationId="{EE29430D-CF5C-49CC-9147-7DD4C264CF12}"/>
          </ac:spMkLst>
        </pc:spChg>
      </pc:sldChg>
      <pc:sldChg chg="modSp">
        <pc:chgData name="Lilly Aufdembrinke" userId="fee545d9-4af7-4ecf-b0b0-707eb0358dd5" providerId="ADAL" clId="{AB0FA61D-2C36-4425-BBC0-0457423E327B}" dt="2022-03-30T07:26:23.298" v="37" actId="790"/>
        <pc:sldMkLst>
          <pc:docMk/>
          <pc:sldMk cId="1158972140" sldId="787"/>
        </pc:sldMkLst>
        <pc:spChg chg="mod">
          <ac:chgData name="Lilly Aufdembrinke" userId="fee545d9-4af7-4ecf-b0b0-707eb0358dd5" providerId="ADAL" clId="{AB0FA61D-2C36-4425-BBC0-0457423E327B}" dt="2022-03-30T07:26:23.298" v="37" actId="790"/>
          <ac:spMkLst>
            <pc:docMk/>
            <pc:sldMk cId="1158972140" sldId="787"/>
            <ac:spMk id="2" creationId="{5DBE1F71-263B-4489-B989-ECF3105CABC7}"/>
          </ac:spMkLst>
        </pc:spChg>
        <pc:spChg chg="mod">
          <ac:chgData name="Lilly Aufdembrinke" userId="fee545d9-4af7-4ecf-b0b0-707eb0358dd5" providerId="ADAL" clId="{AB0FA61D-2C36-4425-BBC0-0457423E327B}" dt="2022-03-30T07:26:17.212" v="36" actId="790"/>
          <ac:spMkLst>
            <pc:docMk/>
            <pc:sldMk cId="1158972140" sldId="787"/>
            <ac:spMk id="4" creationId="{C20D70EF-BC4C-4825-8F24-CFB51ED7FB63}"/>
          </ac:spMkLst>
        </pc:spChg>
      </pc:sldChg>
      <pc:sldChg chg="modSp">
        <pc:chgData name="Lilly Aufdembrinke" userId="fee545d9-4af7-4ecf-b0b0-707eb0358dd5" providerId="ADAL" clId="{AB0FA61D-2C36-4425-BBC0-0457423E327B}" dt="2022-03-30T07:27:55.159" v="51" actId="790"/>
        <pc:sldMkLst>
          <pc:docMk/>
          <pc:sldMk cId="820225404" sldId="788"/>
        </pc:sldMkLst>
        <pc:spChg chg="mod">
          <ac:chgData name="Lilly Aufdembrinke" userId="fee545d9-4af7-4ecf-b0b0-707eb0358dd5" providerId="ADAL" clId="{AB0FA61D-2C36-4425-BBC0-0457423E327B}" dt="2022-03-30T07:27:55.159" v="51" actId="790"/>
          <ac:spMkLst>
            <pc:docMk/>
            <pc:sldMk cId="820225404" sldId="788"/>
            <ac:spMk id="2" creationId="{45179051-432C-4B5B-8073-FCFE44EE7537}"/>
          </ac:spMkLst>
        </pc:spChg>
        <pc:spChg chg="mod">
          <ac:chgData name="Lilly Aufdembrinke" userId="fee545d9-4af7-4ecf-b0b0-707eb0358dd5" providerId="ADAL" clId="{AB0FA61D-2C36-4425-BBC0-0457423E327B}" dt="2022-03-30T07:27:55.159" v="51" actId="790"/>
          <ac:spMkLst>
            <pc:docMk/>
            <pc:sldMk cId="820225404" sldId="788"/>
            <ac:spMk id="4" creationId="{A32E4534-15EB-4A42-BAF7-177A2965402C}"/>
          </ac:spMkLst>
        </pc:spChg>
      </pc:sldChg>
      <pc:sldChg chg="modSp">
        <pc:chgData name="Lilly Aufdembrinke" userId="fee545d9-4af7-4ecf-b0b0-707eb0358dd5" providerId="ADAL" clId="{AB0FA61D-2C36-4425-BBC0-0457423E327B}" dt="2022-03-30T07:23:46.745" v="15"/>
        <pc:sldMkLst>
          <pc:docMk/>
          <pc:sldMk cId="3904437522" sldId="791"/>
        </pc:sldMkLst>
        <pc:spChg chg="mod">
          <ac:chgData name="Lilly Aufdembrinke" userId="fee545d9-4af7-4ecf-b0b0-707eb0358dd5" providerId="ADAL" clId="{AB0FA61D-2C36-4425-BBC0-0457423E327B}" dt="2022-03-30T07:23:37.342" v="14" actId="790"/>
          <ac:spMkLst>
            <pc:docMk/>
            <pc:sldMk cId="3904437522" sldId="791"/>
            <ac:spMk id="4" creationId="{0182A66E-AE9F-4961-97DA-E76ED5ACC7D1}"/>
          </ac:spMkLst>
        </pc:spChg>
        <pc:graphicFrameChg chg="mod">
          <ac:chgData name="Lilly Aufdembrinke" userId="fee545d9-4af7-4ecf-b0b0-707eb0358dd5" providerId="ADAL" clId="{AB0FA61D-2C36-4425-BBC0-0457423E327B}" dt="2022-03-30T07:23:46.745" v="15"/>
          <ac:graphicFrameMkLst>
            <pc:docMk/>
            <pc:sldMk cId="3904437522" sldId="791"/>
            <ac:graphicFrameMk id="6" creationId="{4A306AB6-2128-4CBF-AF01-540FE073B69D}"/>
          </ac:graphicFrameMkLst>
        </pc:graphicFrameChg>
      </pc:sldChg>
      <pc:sldChg chg="modSp">
        <pc:chgData name="Lilly Aufdembrinke" userId="fee545d9-4af7-4ecf-b0b0-707eb0358dd5" providerId="ADAL" clId="{AB0FA61D-2C36-4425-BBC0-0457423E327B}" dt="2022-03-30T07:28:34.605" v="56" actId="790"/>
        <pc:sldMkLst>
          <pc:docMk/>
          <pc:sldMk cId="416104480" sldId="793"/>
        </pc:sldMkLst>
        <pc:spChg chg="mod">
          <ac:chgData name="Lilly Aufdembrinke" userId="fee545d9-4af7-4ecf-b0b0-707eb0358dd5" providerId="ADAL" clId="{AB0FA61D-2C36-4425-BBC0-0457423E327B}" dt="2022-03-30T07:28:34.605" v="56" actId="790"/>
          <ac:spMkLst>
            <pc:docMk/>
            <pc:sldMk cId="416104480" sldId="793"/>
            <ac:spMk id="2" creationId="{49B2CB52-29E7-4FF3-8B17-08418FE3820F}"/>
          </ac:spMkLst>
        </pc:spChg>
        <pc:spChg chg="mod">
          <ac:chgData name="Lilly Aufdembrinke" userId="fee545d9-4af7-4ecf-b0b0-707eb0358dd5" providerId="ADAL" clId="{AB0FA61D-2C36-4425-BBC0-0457423E327B}" dt="2022-03-30T07:28:34.605" v="56" actId="790"/>
          <ac:spMkLst>
            <pc:docMk/>
            <pc:sldMk cId="416104480" sldId="793"/>
            <ac:spMk id="4" creationId="{E59FAFFA-539E-4D8F-B7AB-E234D13856AF}"/>
          </ac:spMkLst>
        </pc:spChg>
      </pc:sldChg>
      <pc:sldChg chg="modSp">
        <pc:chgData name="Lilly Aufdembrinke" userId="fee545d9-4af7-4ecf-b0b0-707eb0358dd5" providerId="ADAL" clId="{AB0FA61D-2C36-4425-BBC0-0457423E327B}" dt="2022-03-30T07:29:10.974" v="60" actId="790"/>
        <pc:sldMkLst>
          <pc:docMk/>
          <pc:sldMk cId="2624174242" sldId="794"/>
        </pc:sldMkLst>
        <pc:spChg chg="mod">
          <ac:chgData name="Lilly Aufdembrinke" userId="fee545d9-4af7-4ecf-b0b0-707eb0358dd5" providerId="ADAL" clId="{AB0FA61D-2C36-4425-BBC0-0457423E327B}" dt="2022-03-30T07:29:10.974" v="60" actId="790"/>
          <ac:spMkLst>
            <pc:docMk/>
            <pc:sldMk cId="2624174242" sldId="794"/>
            <ac:spMk id="2" creationId="{192D6C17-493A-409F-9EF0-24F17280FBEC}"/>
          </ac:spMkLst>
        </pc:spChg>
        <pc:spChg chg="mod">
          <ac:chgData name="Lilly Aufdembrinke" userId="fee545d9-4af7-4ecf-b0b0-707eb0358dd5" providerId="ADAL" clId="{AB0FA61D-2C36-4425-BBC0-0457423E327B}" dt="2022-03-30T07:29:10.974" v="60" actId="790"/>
          <ac:spMkLst>
            <pc:docMk/>
            <pc:sldMk cId="2624174242" sldId="794"/>
            <ac:spMk id="4" creationId="{673A3ED7-B943-4F6E-9F98-62E40CB712EE}"/>
          </ac:spMkLst>
        </pc:spChg>
        <pc:spChg chg="mod">
          <ac:chgData name="Lilly Aufdembrinke" userId="fee545d9-4af7-4ecf-b0b0-707eb0358dd5" providerId="ADAL" clId="{AB0FA61D-2C36-4425-BBC0-0457423E327B}" dt="2022-03-30T07:29:10.974" v="60" actId="790"/>
          <ac:spMkLst>
            <pc:docMk/>
            <pc:sldMk cId="2624174242" sldId="794"/>
            <ac:spMk id="7" creationId="{95CA43EE-2E2E-4D80-9142-60329CF6474C}"/>
          </ac:spMkLst>
        </pc:spChg>
        <pc:spChg chg="mod">
          <ac:chgData name="Lilly Aufdembrinke" userId="fee545d9-4af7-4ecf-b0b0-707eb0358dd5" providerId="ADAL" clId="{AB0FA61D-2C36-4425-BBC0-0457423E327B}" dt="2022-03-30T07:29:10.974" v="60" actId="790"/>
          <ac:spMkLst>
            <pc:docMk/>
            <pc:sldMk cId="2624174242" sldId="794"/>
            <ac:spMk id="12" creationId="{AAE612B5-0361-4AE6-B6A5-33ADAF92B475}"/>
          </ac:spMkLst>
        </pc:spChg>
        <pc:spChg chg="mod">
          <ac:chgData name="Lilly Aufdembrinke" userId="fee545d9-4af7-4ecf-b0b0-707eb0358dd5" providerId="ADAL" clId="{AB0FA61D-2C36-4425-BBC0-0457423E327B}" dt="2022-03-30T07:29:10.974" v="60" actId="790"/>
          <ac:spMkLst>
            <pc:docMk/>
            <pc:sldMk cId="2624174242" sldId="794"/>
            <ac:spMk id="13" creationId="{732CB63A-8EC6-4422-B578-907DE03BE90F}"/>
          </ac:spMkLst>
        </pc:spChg>
      </pc:sldChg>
      <pc:sldChg chg="modSp">
        <pc:chgData name="Lilly Aufdembrinke" userId="fee545d9-4af7-4ecf-b0b0-707eb0358dd5" providerId="ADAL" clId="{AB0FA61D-2C36-4425-BBC0-0457423E327B}" dt="2022-03-30T07:27:41.215" v="50" actId="790"/>
        <pc:sldMkLst>
          <pc:docMk/>
          <pc:sldMk cId="3420405051" sldId="799"/>
        </pc:sldMkLst>
        <pc:spChg chg="mod">
          <ac:chgData name="Lilly Aufdembrinke" userId="fee545d9-4af7-4ecf-b0b0-707eb0358dd5" providerId="ADAL" clId="{AB0FA61D-2C36-4425-BBC0-0457423E327B}" dt="2022-03-30T07:27:21.227" v="47" actId="790"/>
          <ac:spMkLst>
            <pc:docMk/>
            <pc:sldMk cId="3420405051" sldId="799"/>
            <ac:spMk id="4" creationId="{F1429544-1C66-4715-AE8D-2E7D071FEB61}"/>
          </ac:spMkLst>
        </pc:spChg>
        <pc:spChg chg="mod">
          <ac:chgData name="Lilly Aufdembrinke" userId="fee545d9-4af7-4ecf-b0b0-707eb0358dd5" providerId="ADAL" clId="{AB0FA61D-2C36-4425-BBC0-0457423E327B}" dt="2022-03-30T07:27:41.215" v="50" actId="790"/>
          <ac:spMkLst>
            <pc:docMk/>
            <pc:sldMk cId="3420405051" sldId="799"/>
            <ac:spMk id="12" creationId="{9D1AA3AC-A4D5-43A7-91EB-76F18854EFB3}"/>
          </ac:spMkLst>
        </pc:spChg>
        <pc:spChg chg="mod">
          <ac:chgData name="Lilly Aufdembrinke" userId="fee545d9-4af7-4ecf-b0b0-707eb0358dd5" providerId="ADAL" clId="{AB0FA61D-2C36-4425-BBC0-0457423E327B}" dt="2022-03-30T07:27:41.215" v="50" actId="790"/>
          <ac:spMkLst>
            <pc:docMk/>
            <pc:sldMk cId="3420405051" sldId="799"/>
            <ac:spMk id="19" creationId="{FB861E4F-8A56-48D5-A177-72253E789659}"/>
          </ac:spMkLst>
        </pc:spChg>
        <pc:spChg chg="mod">
          <ac:chgData name="Lilly Aufdembrinke" userId="fee545d9-4af7-4ecf-b0b0-707eb0358dd5" providerId="ADAL" clId="{AB0FA61D-2C36-4425-BBC0-0457423E327B}" dt="2022-03-30T07:27:41.215" v="50" actId="790"/>
          <ac:spMkLst>
            <pc:docMk/>
            <pc:sldMk cId="3420405051" sldId="799"/>
            <ac:spMk id="21" creationId="{B1276ADA-D992-47B9-9A0E-F721AE6E4270}"/>
          </ac:spMkLst>
        </pc:spChg>
        <pc:spChg chg="mod">
          <ac:chgData name="Lilly Aufdembrinke" userId="fee545d9-4af7-4ecf-b0b0-707eb0358dd5" providerId="ADAL" clId="{AB0FA61D-2C36-4425-BBC0-0457423E327B}" dt="2022-03-30T07:27:41.215" v="50" actId="790"/>
          <ac:spMkLst>
            <pc:docMk/>
            <pc:sldMk cId="3420405051" sldId="799"/>
            <ac:spMk id="25" creationId="{611D9646-67D6-438E-A966-2166C47D188C}"/>
          </ac:spMkLst>
        </pc:spChg>
        <pc:spChg chg="mod">
          <ac:chgData name="Lilly Aufdembrinke" userId="fee545d9-4af7-4ecf-b0b0-707eb0358dd5" providerId="ADAL" clId="{AB0FA61D-2C36-4425-BBC0-0457423E327B}" dt="2022-03-30T07:27:41.215" v="50" actId="790"/>
          <ac:spMkLst>
            <pc:docMk/>
            <pc:sldMk cId="3420405051" sldId="799"/>
            <ac:spMk id="39" creationId="{5DAAC083-AE0F-486F-84B2-0690106DBB64}"/>
          </ac:spMkLst>
        </pc:spChg>
        <pc:spChg chg="mod">
          <ac:chgData name="Lilly Aufdembrinke" userId="fee545d9-4af7-4ecf-b0b0-707eb0358dd5" providerId="ADAL" clId="{AB0FA61D-2C36-4425-BBC0-0457423E327B}" dt="2022-03-30T07:27:41.215" v="50" actId="790"/>
          <ac:spMkLst>
            <pc:docMk/>
            <pc:sldMk cId="3420405051" sldId="799"/>
            <ac:spMk id="44" creationId="{1EA133DA-6589-4425-A793-B667485CA3FF}"/>
          </ac:spMkLst>
        </pc:spChg>
        <pc:spChg chg="mod">
          <ac:chgData name="Lilly Aufdembrinke" userId="fee545d9-4af7-4ecf-b0b0-707eb0358dd5" providerId="ADAL" clId="{AB0FA61D-2C36-4425-BBC0-0457423E327B}" dt="2022-03-30T07:27:41.215" v="50" actId="790"/>
          <ac:spMkLst>
            <pc:docMk/>
            <pc:sldMk cId="3420405051" sldId="799"/>
            <ac:spMk id="75" creationId="{79ECE334-010F-4A00-BE4E-EA5507202C41}"/>
          </ac:spMkLst>
        </pc:spChg>
        <pc:spChg chg="mod">
          <ac:chgData name="Lilly Aufdembrinke" userId="fee545d9-4af7-4ecf-b0b0-707eb0358dd5" providerId="ADAL" clId="{AB0FA61D-2C36-4425-BBC0-0457423E327B}" dt="2022-03-30T07:27:41.215" v="50" actId="790"/>
          <ac:spMkLst>
            <pc:docMk/>
            <pc:sldMk cId="3420405051" sldId="799"/>
            <ac:spMk id="140" creationId="{7FD583D5-8C4A-40A8-80C1-FA48AFA4D389}"/>
          </ac:spMkLst>
        </pc:spChg>
        <pc:cxnChg chg="mod">
          <ac:chgData name="Lilly Aufdembrinke" userId="fee545d9-4af7-4ecf-b0b0-707eb0358dd5" providerId="ADAL" clId="{AB0FA61D-2C36-4425-BBC0-0457423E327B}" dt="2022-03-30T07:27:33.505" v="49" actId="1076"/>
          <ac:cxnSpMkLst>
            <pc:docMk/>
            <pc:sldMk cId="3420405051" sldId="799"/>
            <ac:cxnSpMk id="14" creationId="{8E225828-A43E-4FF1-A023-D46CB232498D}"/>
          </ac:cxnSpMkLst>
        </pc:cxnChg>
        <pc:cxnChg chg="mod">
          <ac:chgData name="Lilly Aufdembrinke" userId="fee545d9-4af7-4ecf-b0b0-707eb0358dd5" providerId="ADAL" clId="{AB0FA61D-2C36-4425-BBC0-0457423E327B}" dt="2022-03-30T07:27:33.505" v="49" actId="1076"/>
          <ac:cxnSpMkLst>
            <pc:docMk/>
            <pc:sldMk cId="3420405051" sldId="799"/>
            <ac:cxnSpMk id="139" creationId="{FCB01245-6A2E-44D8-A52E-A2B57D576668}"/>
          </ac:cxnSpMkLst>
        </pc:cxnChg>
      </pc:sldChg>
      <pc:sldChg chg="modSp">
        <pc:chgData name="Lilly Aufdembrinke" userId="fee545d9-4af7-4ecf-b0b0-707eb0358dd5" providerId="ADAL" clId="{AB0FA61D-2C36-4425-BBC0-0457423E327B}" dt="2022-03-30T07:25:47.210" v="32" actId="790"/>
        <pc:sldMkLst>
          <pc:docMk/>
          <pc:sldMk cId="536523332" sldId="800"/>
        </pc:sldMkLst>
        <pc:spChg chg="mod">
          <ac:chgData name="Lilly Aufdembrinke" userId="fee545d9-4af7-4ecf-b0b0-707eb0358dd5" providerId="ADAL" clId="{AB0FA61D-2C36-4425-BBC0-0457423E327B}" dt="2022-03-30T07:25:09.432" v="25" actId="790"/>
          <ac:spMkLst>
            <pc:docMk/>
            <pc:sldMk cId="536523332" sldId="800"/>
            <ac:spMk id="3" creationId="{7D317C56-32A4-49C9-84D9-6241168A38CC}"/>
          </ac:spMkLst>
        </pc:spChg>
        <pc:spChg chg="mod">
          <ac:chgData name="Lilly Aufdembrinke" userId="fee545d9-4af7-4ecf-b0b0-707eb0358dd5" providerId="ADAL" clId="{AB0FA61D-2C36-4425-BBC0-0457423E327B}" dt="2022-03-30T07:25:14.453" v="26" actId="790"/>
          <ac:spMkLst>
            <pc:docMk/>
            <pc:sldMk cId="536523332" sldId="800"/>
            <ac:spMk id="7" creationId="{56ECCE87-D2C7-4AB0-9B05-6C1DF458384C}"/>
          </ac:spMkLst>
        </pc:spChg>
        <pc:spChg chg="mod">
          <ac:chgData name="Lilly Aufdembrinke" userId="fee545d9-4af7-4ecf-b0b0-707eb0358dd5" providerId="ADAL" clId="{AB0FA61D-2C36-4425-BBC0-0457423E327B}" dt="2022-03-30T07:25:23.961" v="28" actId="790"/>
          <ac:spMkLst>
            <pc:docMk/>
            <pc:sldMk cId="536523332" sldId="800"/>
            <ac:spMk id="13" creationId="{098DCA97-0CBF-4BBE-8E62-DAC3A9E250AF}"/>
          </ac:spMkLst>
        </pc:spChg>
        <pc:spChg chg="mod">
          <ac:chgData name="Lilly Aufdembrinke" userId="fee545d9-4af7-4ecf-b0b0-707eb0358dd5" providerId="ADAL" clId="{AB0FA61D-2C36-4425-BBC0-0457423E327B}" dt="2022-03-30T07:25:30.882" v="29" actId="790"/>
          <ac:spMkLst>
            <pc:docMk/>
            <pc:sldMk cId="536523332" sldId="800"/>
            <ac:spMk id="14" creationId="{4AE1DE0B-EC03-4568-9086-3CA9C5177B58}"/>
          </ac:spMkLst>
        </pc:spChg>
        <pc:spChg chg="mod">
          <ac:chgData name="Lilly Aufdembrinke" userId="fee545d9-4af7-4ecf-b0b0-707eb0358dd5" providerId="ADAL" clId="{AB0FA61D-2C36-4425-BBC0-0457423E327B}" dt="2022-03-30T07:25:35.655" v="30" actId="790"/>
          <ac:spMkLst>
            <pc:docMk/>
            <pc:sldMk cId="536523332" sldId="800"/>
            <ac:spMk id="15" creationId="{92BB1427-0476-4CB1-A189-FBB4A24A7373}"/>
          </ac:spMkLst>
        </pc:spChg>
        <pc:spChg chg="mod">
          <ac:chgData name="Lilly Aufdembrinke" userId="fee545d9-4af7-4ecf-b0b0-707eb0358dd5" providerId="ADAL" clId="{AB0FA61D-2C36-4425-BBC0-0457423E327B}" dt="2022-03-30T07:25:47.210" v="32" actId="790"/>
          <ac:spMkLst>
            <pc:docMk/>
            <pc:sldMk cId="536523332" sldId="800"/>
            <ac:spMk id="22" creationId="{6F00666B-7510-4863-8710-ACCE5D9FCFEA}"/>
          </ac:spMkLst>
        </pc:spChg>
        <pc:spChg chg="mod">
          <ac:chgData name="Lilly Aufdembrinke" userId="fee545d9-4af7-4ecf-b0b0-707eb0358dd5" providerId="ADAL" clId="{AB0FA61D-2C36-4425-BBC0-0457423E327B}" dt="2022-03-30T07:25:19.132" v="27" actId="790"/>
          <ac:spMkLst>
            <pc:docMk/>
            <pc:sldMk cId="536523332" sldId="800"/>
            <ac:spMk id="25" creationId="{909D5710-2CF1-4640-8A8C-3A32F104ED46}"/>
          </ac:spMkLst>
        </pc:spChg>
        <pc:spChg chg="mod">
          <ac:chgData name="Lilly Aufdembrinke" userId="fee545d9-4af7-4ecf-b0b0-707eb0358dd5" providerId="ADAL" clId="{AB0FA61D-2C36-4425-BBC0-0457423E327B}" dt="2022-03-30T07:25:40.986" v="31" actId="790"/>
          <ac:spMkLst>
            <pc:docMk/>
            <pc:sldMk cId="536523332" sldId="800"/>
            <ac:spMk id="27" creationId="{4ADCBB4B-2147-4C82-8760-9ADE2A5C56B1}"/>
          </ac:spMkLst>
        </pc:spChg>
      </pc:sldChg>
      <pc:sldChg chg="modSp">
        <pc:chgData name="Lilly Aufdembrinke" userId="fee545d9-4af7-4ecf-b0b0-707eb0358dd5" providerId="ADAL" clId="{AB0FA61D-2C36-4425-BBC0-0457423E327B}" dt="2022-03-30T07:29:41.323" v="67" actId="790"/>
        <pc:sldMkLst>
          <pc:docMk/>
          <pc:sldMk cId="3833362732" sldId="801"/>
        </pc:sldMkLst>
        <pc:spChg chg="mod">
          <ac:chgData name="Lilly Aufdembrinke" userId="fee545d9-4af7-4ecf-b0b0-707eb0358dd5" providerId="ADAL" clId="{AB0FA61D-2C36-4425-BBC0-0457423E327B}" dt="2022-03-30T07:29:41.323" v="67" actId="790"/>
          <ac:spMkLst>
            <pc:docMk/>
            <pc:sldMk cId="3833362732" sldId="801"/>
            <ac:spMk id="3" creationId="{E7EB3C4B-C4E9-40E4-A306-0D572201AB93}"/>
          </ac:spMkLst>
        </pc:spChg>
        <pc:spChg chg="mod">
          <ac:chgData name="Lilly Aufdembrinke" userId="fee545d9-4af7-4ecf-b0b0-707eb0358dd5" providerId="ADAL" clId="{AB0FA61D-2C36-4425-BBC0-0457423E327B}" dt="2022-03-30T07:29:41.323" v="67" actId="790"/>
          <ac:spMkLst>
            <pc:docMk/>
            <pc:sldMk cId="3833362732" sldId="801"/>
            <ac:spMk id="39" creationId="{FECAC340-0A69-428B-8C62-E25056A7688C}"/>
          </ac:spMkLst>
        </pc:spChg>
        <pc:spChg chg="mod">
          <ac:chgData name="Lilly Aufdembrinke" userId="fee545d9-4af7-4ecf-b0b0-707eb0358dd5" providerId="ADAL" clId="{AB0FA61D-2C36-4425-BBC0-0457423E327B}" dt="2022-03-30T07:29:41.323" v="67" actId="790"/>
          <ac:spMkLst>
            <pc:docMk/>
            <pc:sldMk cId="3833362732" sldId="801"/>
            <ac:spMk id="42" creationId="{347EE721-FD18-42A0-8E0E-317519EC03B8}"/>
          </ac:spMkLst>
        </pc:spChg>
        <pc:spChg chg="mod">
          <ac:chgData name="Lilly Aufdembrinke" userId="fee545d9-4af7-4ecf-b0b0-707eb0358dd5" providerId="ADAL" clId="{AB0FA61D-2C36-4425-BBC0-0457423E327B}" dt="2022-03-30T07:29:41.323" v="67" actId="790"/>
          <ac:spMkLst>
            <pc:docMk/>
            <pc:sldMk cId="3833362732" sldId="801"/>
            <ac:spMk id="45" creationId="{80961144-3442-4EDB-8987-857C3376EE21}"/>
          </ac:spMkLst>
        </pc:spChg>
        <pc:spChg chg="mod">
          <ac:chgData name="Lilly Aufdembrinke" userId="fee545d9-4af7-4ecf-b0b0-707eb0358dd5" providerId="ADAL" clId="{AB0FA61D-2C36-4425-BBC0-0457423E327B}" dt="2022-03-30T07:29:41.323" v="67" actId="790"/>
          <ac:spMkLst>
            <pc:docMk/>
            <pc:sldMk cId="3833362732" sldId="801"/>
            <ac:spMk id="52" creationId="{277B5CF0-0783-455D-BE7E-4C7341741E2A}"/>
          </ac:spMkLst>
        </pc:spChg>
        <pc:spChg chg="mod">
          <ac:chgData name="Lilly Aufdembrinke" userId="fee545d9-4af7-4ecf-b0b0-707eb0358dd5" providerId="ADAL" clId="{AB0FA61D-2C36-4425-BBC0-0457423E327B}" dt="2022-03-30T07:29:41.323" v="67" actId="790"/>
          <ac:spMkLst>
            <pc:docMk/>
            <pc:sldMk cId="3833362732" sldId="801"/>
            <ac:spMk id="63" creationId="{BABE914D-CF68-4D91-A00D-A217D95F7896}"/>
          </ac:spMkLst>
        </pc:spChg>
        <pc:spChg chg="mod">
          <ac:chgData name="Lilly Aufdembrinke" userId="fee545d9-4af7-4ecf-b0b0-707eb0358dd5" providerId="ADAL" clId="{AB0FA61D-2C36-4425-BBC0-0457423E327B}" dt="2022-03-30T07:29:41.323" v="67" actId="790"/>
          <ac:spMkLst>
            <pc:docMk/>
            <pc:sldMk cId="3833362732" sldId="801"/>
            <ac:spMk id="76" creationId="{DA46D7D4-B2F9-4DD9-A724-719ACF0C82AD}"/>
          </ac:spMkLst>
        </pc:spChg>
        <pc:spChg chg="mod">
          <ac:chgData name="Lilly Aufdembrinke" userId="fee545d9-4af7-4ecf-b0b0-707eb0358dd5" providerId="ADAL" clId="{AB0FA61D-2C36-4425-BBC0-0457423E327B}" dt="2022-03-30T07:29:41.323" v="67" actId="790"/>
          <ac:spMkLst>
            <pc:docMk/>
            <pc:sldMk cId="3833362732" sldId="801"/>
            <ac:spMk id="77" creationId="{71587AE8-47A0-4C08-B459-43873F1357F6}"/>
          </ac:spMkLst>
        </pc:spChg>
        <pc:spChg chg="mod">
          <ac:chgData name="Lilly Aufdembrinke" userId="fee545d9-4af7-4ecf-b0b0-707eb0358dd5" providerId="ADAL" clId="{AB0FA61D-2C36-4425-BBC0-0457423E327B}" dt="2022-03-30T07:29:41.323" v="67" actId="790"/>
          <ac:spMkLst>
            <pc:docMk/>
            <pc:sldMk cId="3833362732" sldId="801"/>
            <ac:spMk id="78" creationId="{7B3026FF-EE84-43AF-847E-3CF2E932EDB5}"/>
          </ac:spMkLst>
        </pc:spChg>
        <pc:cxnChg chg="mod">
          <ac:chgData name="Lilly Aufdembrinke" userId="fee545d9-4af7-4ecf-b0b0-707eb0358dd5" providerId="ADAL" clId="{AB0FA61D-2C36-4425-BBC0-0457423E327B}" dt="2022-03-30T07:29:32.873" v="66" actId="1076"/>
          <ac:cxnSpMkLst>
            <pc:docMk/>
            <pc:sldMk cId="3833362732" sldId="801"/>
            <ac:cxnSpMk id="33" creationId="{6ED6500C-9F8A-4ED2-93E2-0FB21304A3BE}"/>
          </ac:cxnSpMkLst>
        </pc:cxnChg>
        <pc:cxnChg chg="mod">
          <ac:chgData name="Lilly Aufdembrinke" userId="fee545d9-4af7-4ecf-b0b0-707eb0358dd5" providerId="ADAL" clId="{AB0FA61D-2C36-4425-BBC0-0457423E327B}" dt="2022-03-30T07:29:32.873" v="66" actId="1076"/>
          <ac:cxnSpMkLst>
            <pc:docMk/>
            <pc:sldMk cId="3833362732" sldId="801"/>
            <ac:cxnSpMk id="40" creationId="{196FE7E6-0413-4C12-9FE0-79516C2A09C1}"/>
          </ac:cxnSpMkLst>
        </pc:cxnChg>
        <pc:cxnChg chg="mod">
          <ac:chgData name="Lilly Aufdembrinke" userId="fee545d9-4af7-4ecf-b0b0-707eb0358dd5" providerId="ADAL" clId="{AB0FA61D-2C36-4425-BBC0-0457423E327B}" dt="2022-03-30T07:29:32.873" v="66" actId="1076"/>
          <ac:cxnSpMkLst>
            <pc:docMk/>
            <pc:sldMk cId="3833362732" sldId="801"/>
            <ac:cxnSpMk id="46" creationId="{D43393BB-1DF9-4FF6-8A28-E649816001D4}"/>
          </ac:cxnSpMkLst>
        </pc:cxnChg>
        <pc:cxnChg chg="mod">
          <ac:chgData name="Lilly Aufdembrinke" userId="fee545d9-4af7-4ecf-b0b0-707eb0358dd5" providerId="ADAL" clId="{AB0FA61D-2C36-4425-BBC0-0457423E327B}" dt="2022-03-30T07:29:32.873" v="66" actId="1076"/>
          <ac:cxnSpMkLst>
            <pc:docMk/>
            <pc:sldMk cId="3833362732" sldId="801"/>
            <ac:cxnSpMk id="64" creationId="{395021F8-D4A6-4D50-BFE0-239EC569F070}"/>
          </ac:cxnSpMkLst>
        </pc:cxnChg>
        <pc:cxnChg chg="mod">
          <ac:chgData name="Lilly Aufdembrinke" userId="fee545d9-4af7-4ecf-b0b0-707eb0358dd5" providerId="ADAL" clId="{AB0FA61D-2C36-4425-BBC0-0457423E327B}" dt="2022-03-30T07:29:32.873" v="66" actId="1076"/>
          <ac:cxnSpMkLst>
            <pc:docMk/>
            <pc:sldMk cId="3833362732" sldId="801"/>
            <ac:cxnSpMk id="86" creationId="{9D79F903-996B-4BD1-975B-D388DAD1F1B8}"/>
          </ac:cxnSpMkLst>
        </pc:cxnChg>
        <pc:cxnChg chg="mod">
          <ac:chgData name="Lilly Aufdembrinke" userId="fee545d9-4af7-4ecf-b0b0-707eb0358dd5" providerId="ADAL" clId="{AB0FA61D-2C36-4425-BBC0-0457423E327B}" dt="2022-03-30T07:29:32.873" v="66" actId="1076"/>
          <ac:cxnSpMkLst>
            <pc:docMk/>
            <pc:sldMk cId="3833362732" sldId="801"/>
            <ac:cxnSpMk id="110" creationId="{BC472D94-822A-4CCE-A7CD-18BDFFDD9AC1}"/>
          </ac:cxnSpMkLst>
        </pc:cxnChg>
      </pc:sldChg>
      <pc:sldChg chg="modSp">
        <pc:chgData name="Lilly Aufdembrinke" userId="fee545d9-4af7-4ecf-b0b0-707eb0358dd5" providerId="ADAL" clId="{AB0FA61D-2C36-4425-BBC0-0457423E327B}" dt="2022-03-30T07:24:38.091" v="21" actId="790"/>
        <pc:sldMkLst>
          <pc:docMk/>
          <pc:sldMk cId="3506645795" sldId="809"/>
        </pc:sldMkLst>
        <pc:spChg chg="mod">
          <ac:chgData name="Lilly Aufdembrinke" userId="fee545d9-4af7-4ecf-b0b0-707eb0358dd5" providerId="ADAL" clId="{AB0FA61D-2C36-4425-BBC0-0457423E327B}" dt="2022-03-30T07:24:38.091" v="21" actId="790"/>
          <ac:spMkLst>
            <pc:docMk/>
            <pc:sldMk cId="3506645795" sldId="809"/>
            <ac:spMk id="2" creationId="{E8338383-0D84-4823-889F-94053A72BEF9}"/>
          </ac:spMkLst>
        </pc:spChg>
        <pc:spChg chg="mod">
          <ac:chgData name="Lilly Aufdembrinke" userId="fee545d9-4af7-4ecf-b0b0-707eb0358dd5" providerId="ADAL" clId="{AB0FA61D-2C36-4425-BBC0-0457423E327B}" dt="2022-03-30T07:24:32.451" v="20" actId="790"/>
          <ac:spMkLst>
            <pc:docMk/>
            <pc:sldMk cId="3506645795" sldId="809"/>
            <ac:spMk id="4" creationId="{0182A66E-AE9F-4961-97DA-E76ED5ACC7D1}"/>
          </ac:spMkLst>
        </pc:spChg>
      </pc:sldChg>
      <pc:sldChg chg="modSp">
        <pc:chgData name="Lilly Aufdembrinke" userId="fee545d9-4af7-4ecf-b0b0-707eb0358dd5" providerId="ADAL" clId="{AB0FA61D-2C36-4425-BBC0-0457423E327B}" dt="2022-03-30T07:29:30.823" v="65" actId="790"/>
        <pc:sldMkLst>
          <pc:docMk/>
          <pc:sldMk cId="1786848532" sldId="810"/>
        </pc:sldMkLst>
        <pc:spChg chg="mod">
          <ac:chgData name="Lilly Aufdembrinke" userId="fee545d9-4af7-4ecf-b0b0-707eb0358dd5" providerId="ADAL" clId="{AB0FA61D-2C36-4425-BBC0-0457423E327B}" dt="2022-03-30T07:29:30.823" v="65" actId="790"/>
          <ac:spMkLst>
            <pc:docMk/>
            <pc:sldMk cId="1786848532" sldId="810"/>
            <ac:spMk id="3" creationId="{60DFAD15-1D63-4A7D-8F28-EA85042ED6C9}"/>
          </ac:spMkLst>
        </pc:spChg>
        <pc:spChg chg="mod">
          <ac:chgData name="Lilly Aufdembrinke" userId="fee545d9-4af7-4ecf-b0b0-707eb0358dd5" providerId="ADAL" clId="{AB0FA61D-2C36-4425-BBC0-0457423E327B}" dt="2022-03-30T07:29:30.823" v="65" actId="790"/>
          <ac:spMkLst>
            <pc:docMk/>
            <pc:sldMk cId="1786848532" sldId="810"/>
            <ac:spMk id="16" creationId="{BBB146BC-0EB0-4675-963D-A26A08A1CCF2}"/>
          </ac:spMkLst>
        </pc:spChg>
        <pc:spChg chg="mod">
          <ac:chgData name="Lilly Aufdembrinke" userId="fee545d9-4af7-4ecf-b0b0-707eb0358dd5" providerId="ADAL" clId="{AB0FA61D-2C36-4425-BBC0-0457423E327B}" dt="2022-03-30T07:29:30.823" v="65" actId="790"/>
          <ac:spMkLst>
            <pc:docMk/>
            <pc:sldMk cId="1786848532" sldId="810"/>
            <ac:spMk id="29" creationId="{A5C5705F-5DA2-4808-AEDC-F058BFC5DB35}"/>
          </ac:spMkLst>
        </pc:spChg>
      </pc:sldChg>
      <pc:sldChg chg="modSp">
        <pc:chgData name="Lilly Aufdembrinke" userId="fee545d9-4af7-4ecf-b0b0-707eb0358dd5" providerId="ADAL" clId="{AB0FA61D-2C36-4425-BBC0-0457423E327B}" dt="2022-03-30T07:25:55.461" v="33" actId="790"/>
        <pc:sldMkLst>
          <pc:docMk/>
          <pc:sldMk cId="3708527515" sldId="813"/>
        </pc:sldMkLst>
        <pc:spChg chg="mod">
          <ac:chgData name="Lilly Aufdembrinke" userId="fee545d9-4af7-4ecf-b0b0-707eb0358dd5" providerId="ADAL" clId="{AB0FA61D-2C36-4425-BBC0-0457423E327B}" dt="2022-03-30T07:25:55.461" v="33" actId="790"/>
          <ac:spMkLst>
            <pc:docMk/>
            <pc:sldMk cId="3708527515" sldId="813"/>
            <ac:spMk id="3" creationId="{67763EF5-5285-40E4-85E6-F3296B880B65}"/>
          </ac:spMkLst>
        </pc:spChg>
      </pc:sldChg>
      <pc:sldChg chg="modSp">
        <pc:chgData name="Lilly Aufdembrinke" userId="fee545d9-4af7-4ecf-b0b0-707eb0358dd5" providerId="ADAL" clId="{AB0FA61D-2C36-4425-BBC0-0457423E327B}" dt="2022-03-30T07:23:30.948" v="13" actId="790"/>
        <pc:sldMkLst>
          <pc:docMk/>
          <pc:sldMk cId="3728155646" sldId="814"/>
        </pc:sldMkLst>
        <pc:spChg chg="mod">
          <ac:chgData name="Lilly Aufdembrinke" userId="fee545d9-4af7-4ecf-b0b0-707eb0358dd5" providerId="ADAL" clId="{AB0FA61D-2C36-4425-BBC0-0457423E327B}" dt="2022-03-30T07:23:30.948" v="13" actId="790"/>
          <ac:spMkLst>
            <pc:docMk/>
            <pc:sldMk cId="3728155646" sldId="814"/>
            <ac:spMk id="3" creationId="{97E7DB8A-2F73-4ED9-9FBA-CA222B5EA1FD}"/>
          </ac:spMkLst>
        </pc:spChg>
      </pc:sldChg>
      <pc:sldChg chg="modSp">
        <pc:chgData name="Lilly Aufdembrinke" userId="fee545d9-4af7-4ecf-b0b0-707eb0358dd5" providerId="ADAL" clId="{AB0FA61D-2C36-4425-BBC0-0457423E327B}" dt="2022-03-30T07:30:48.205" v="75" actId="1076"/>
        <pc:sldMkLst>
          <pc:docMk/>
          <pc:sldMk cId="2213789655" sldId="817"/>
        </pc:sldMkLst>
        <pc:spChg chg="mod">
          <ac:chgData name="Lilly Aufdembrinke" userId="fee545d9-4af7-4ecf-b0b0-707eb0358dd5" providerId="ADAL" clId="{AB0FA61D-2C36-4425-BBC0-0457423E327B}" dt="2022-03-30T07:24:53.074" v="23" actId="790"/>
          <ac:spMkLst>
            <pc:docMk/>
            <pc:sldMk cId="2213789655" sldId="817"/>
            <ac:spMk id="2" creationId="{152109A9-D7F8-4E72-83C1-1155823A4848}"/>
          </ac:spMkLst>
        </pc:spChg>
        <pc:spChg chg="mod">
          <ac:chgData name="Lilly Aufdembrinke" userId="fee545d9-4af7-4ecf-b0b0-707eb0358dd5" providerId="ADAL" clId="{AB0FA61D-2C36-4425-BBC0-0457423E327B}" dt="2022-03-30T07:24:46.874" v="22" actId="790"/>
          <ac:spMkLst>
            <pc:docMk/>
            <pc:sldMk cId="2213789655" sldId="817"/>
            <ac:spMk id="4" creationId="{B2BCBEEB-0696-4C7A-B2D7-1146D44881A3}"/>
          </ac:spMkLst>
        </pc:spChg>
        <pc:spChg chg="mod">
          <ac:chgData name="Lilly Aufdembrinke" userId="fee545d9-4af7-4ecf-b0b0-707eb0358dd5" providerId="ADAL" clId="{AB0FA61D-2C36-4425-BBC0-0457423E327B}" dt="2022-03-30T07:25:00.643" v="24" actId="790"/>
          <ac:spMkLst>
            <pc:docMk/>
            <pc:sldMk cId="2213789655" sldId="817"/>
            <ac:spMk id="7" creationId="{8BC96CA0-DBDB-4158-9F08-EF4A64918039}"/>
          </ac:spMkLst>
        </pc:spChg>
        <pc:picChg chg="mod">
          <ac:chgData name="Lilly Aufdembrinke" userId="fee545d9-4af7-4ecf-b0b0-707eb0358dd5" providerId="ADAL" clId="{AB0FA61D-2C36-4425-BBC0-0457423E327B}" dt="2022-03-30T07:30:48.205" v="75" actId="1076"/>
          <ac:picMkLst>
            <pc:docMk/>
            <pc:sldMk cId="2213789655" sldId="817"/>
            <ac:picMk id="6" creationId="{22189178-0AA2-417C-B4C6-C38C9B2EE2F0}"/>
          </ac:picMkLst>
        </pc:picChg>
      </pc:sldChg>
      <pc:sldChg chg="modSp">
        <pc:chgData name="Lilly Aufdembrinke" userId="fee545d9-4af7-4ecf-b0b0-707eb0358dd5" providerId="ADAL" clId="{AB0FA61D-2C36-4425-BBC0-0457423E327B}" dt="2022-03-30T07:30:10.702" v="74" actId="790"/>
        <pc:sldMkLst>
          <pc:docMk/>
          <pc:sldMk cId="2996379094" sldId="819"/>
        </pc:sldMkLst>
        <pc:spChg chg="mod">
          <ac:chgData name="Lilly Aufdembrinke" userId="fee545d9-4af7-4ecf-b0b0-707eb0358dd5" providerId="ADAL" clId="{AB0FA61D-2C36-4425-BBC0-0457423E327B}" dt="2022-03-30T07:29:57.134" v="69" actId="790"/>
          <ac:spMkLst>
            <pc:docMk/>
            <pc:sldMk cId="2996379094" sldId="819"/>
            <ac:spMk id="2" creationId="{051A9590-9AE1-4EED-942C-EDA3D64575AF}"/>
          </ac:spMkLst>
        </pc:spChg>
        <pc:spChg chg="mod">
          <ac:chgData name="Lilly Aufdembrinke" userId="fee545d9-4af7-4ecf-b0b0-707eb0358dd5" providerId="ADAL" clId="{AB0FA61D-2C36-4425-BBC0-0457423E327B}" dt="2022-03-30T07:29:57.134" v="69" actId="790"/>
          <ac:spMkLst>
            <pc:docMk/>
            <pc:sldMk cId="2996379094" sldId="819"/>
            <ac:spMk id="3" creationId="{0A1DC67F-B917-4CA7-AD04-99A9ED825704}"/>
          </ac:spMkLst>
        </pc:spChg>
        <pc:spChg chg="mod">
          <ac:chgData name="Lilly Aufdembrinke" userId="fee545d9-4af7-4ecf-b0b0-707eb0358dd5" providerId="ADAL" clId="{AB0FA61D-2C36-4425-BBC0-0457423E327B}" dt="2022-03-30T07:30:10.702" v="74" actId="790"/>
          <ac:spMkLst>
            <pc:docMk/>
            <pc:sldMk cId="2996379094" sldId="819"/>
            <ac:spMk id="42" creationId="{E3494971-37DB-48BA-BE1E-DBCD4DDD5092}"/>
          </ac:spMkLst>
        </pc:spChg>
        <pc:spChg chg="mod">
          <ac:chgData name="Lilly Aufdembrinke" userId="fee545d9-4af7-4ecf-b0b0-707eb0358dd5" providerId="ADAL" clId="{AB0FA61D-2C36-4425-BBC0-0457423E327B}" dt="2022-03-30T07:30:10.702" v="74" actId="790"/>
          <ac:spMkLst>
            <pc:docMk/>
            <pc:sldMk cId="2996379094" sldId="819"/>
            <ac:spMk id="43" creationId="{17097AD3-8348-46B6-9A27-0237D6890299}"/>
          </ac:spMkLst>
        </pc:spChg>
        <pc:spChg chg="mod">
          <ac:chgData name="Lilly Aufdembrinke" userId="fee545d9-4af7-4ecf-b0b0-707eb0358dd5" providerId="ADAL" clId="{AB0FA61D-2C36-4425-BBC0-0457423E327B}" dt="2022-03-30T07:30:10.702" v="74" actId="790"/>
          <ac:spMkLst>
            <pc:docMk/>
            <pc:sldMk cId="2996379094" sldId="819"/>
            <ac:spMk id="44" creationId="{35F501A0-844D-4B38-8DE4-F3A68F1E780D}"/>
          </ac:spMkLst>
        </pc:spChg>
        <pc:spChg chg="mod">
          <ac:chgData name="Lilly Aufdembrinke" userId="fee545d9-4af7-4ecf-b0b0-707eb0358dd5" providerId="ADAL" clId="{AB0FA61D-2C36-4425-BBC0-0457423E327B}" dt="2022-03-30T07:30:10.702" v="74" actId="790"/>
          <ac:spMkLst>
            <pc:docMk/>
            <pc:sldMk cId="2996379094" sldId="819"/>
            <ac:spMk id="45" creationId="{991B3CA9-6A03-48E2-BA2A-1D900DB55176}"/>
          </ac:spMkLst>
        </pc:spChg>
        <pc:spChg chg="mod">
          <ac:chgData name="Lilly Aufdembrinke" userId="fee545d9-4af7-4ecf-b0b0-707eb0358dd5" providerId="ADAL" clId="{AB0FA61D-2C36-4425-BBC0-0457423E327B}" dt="2022-03-30T07:30:10.702" v="74" actId="790"/>
          <ac:spMkLst>
            <pc:docMk/>
            <pc:sldMk cId="2996379094" sldId="819"/>
            <ac:spMk id="46" creationId="{1D20BD72-7DFC-4E8E-9EC9-DD0A833EA287}"/>
          </ac:spMkLst>
        </pc:spChg>
        <pc:spChg chg="mod">
          <ac:chgData name="Lilly Aufdembrinke" userId="fee545d9-4af7-4ecf-b0b0-707eb0358dd5" providerId="ADAL" clId="{AB0FA61D-2C36-4425-BBC0-0457423E327B}" dt="2022-03-30T07:30:10.702" v="74" actId="790"/>
          <ac:spMkLst>
            <pc:docMk/>
            <pc:sldMk cId="2996379094" sldId="819"/>
            <ac:spMk id="49" creationId="{5EF0F822-2C9A-4D87-8F72-02D8B9475EDF}"/>
          </ac:spMkLst>
        </pc:spChg>
        <pc:spChg chg="mod">
          <ac:chgData name="Lilly Aufdembrinke" userId="fee545d9-4af7-4ecf-b0b0-707eb0358dd5" providerId="ADAL" clId="{AB0FA61D-2C36-4425-BBC0-0457423E327B}" dt="2022-03-30T07:30:10.702" v="74" actId="790"/>
          <ac:spMkLst>
            <pc:docMk/>
            <pc:sldMk cId="2996379094" sldId="819"/>
            <ac:spMk id="50" creationId="{755C766E-5AEE-4D14-804F-43A473462B40}"/>
          </ac:spMkLst>
        </pc:spChg>
        <pc:spChg chg="mod">
          <ac:chgData name="Lilly Aufdembrinke" userId="fee545d9-4af7-4ecf-b0b0-707eb0358dd5" providerId="ADAL" clId="{AB0FA61D-2C36-4425-BBC0-0457423E327B}" dt="2022-03-30T07:30:10.702" v="74" actId="790"/>
          <ac:spMkLst>
            <pc:docMk/>
            <pc:sldMk cId="2996379094" sldId="819"/>
            <ac:spMk id="52" creationId="{A4D2B4C2-D70B-47D5-AE1D-04BB6FCEFA1D}"/>
          </ac:spMkLst>
        </pc:spChg>
        <pc:spChg chg="mod">
          <ac:chgData name="Lilly Aufdembrinke" userId="fee545d9-4af7-4ecf-b0b0-707eb0358dd5" providerId="ADAL" clId="{AB0FA61D-2C36-4425-BBC0-0457423E327B}" dt="2022-03-30T07:30:10.702" v="74" actId="790"/>
          <ac:spMkLst>
            <pc:docMk/>
            <pc:sldMk cId="2996379094" sldId="819"/>
            <ac:spMk id="54" creationId="{97370E73-CDA4-4863-863D-7A8670E2D515}"/>
          </ac:spMkLst>
        </pc:spChg>
        <pc:spChg chg="mod">
          <ac:chgData name="Lilly Aufdembrinke" userId="fee545d9-4af7-4ecf-b0b0-707eb0358dd5" providerId="ADAL" clId="{AB0FA61D-2C36-4425-BBC0-0457423E327B}" dt="2022-03-30T07:30:10.702" v="74" actId="790"/>
          <ac:spMkLst>
            <pc:docMk/>
            <pc:sldMk cId="2996379094" sldId="819"/>
            <ac:spMk id="56" creationId="{CB6300B4-0757-4D8E-8BB2-52E2572FE66F}"/>
          </ac:spMkLst>
        </pc:spChg>
        <pc:spChg chg="mod">
          <ac:chgData name="Lilly Aufdembrinke" userId="fee545d9-4af7-4ecf-b0b0-707eb0358dd5" providerId="ADAL" clId="{AB0FA61D-2C36-4425-BBC0-0457423E327B}" dt="2022-03-30T07:30:10.702" v="74" actId="790"/>
          <ac:spMkLst>
            <pc:docMk/>
            <pc:sldMk cId="2996379094" sldId="819"/>
            <ac:spMk id="58" creationId="{F53E4EA9-B7BF-4C78-B467-A15E92D433B8}"/>
          </ac:spMkLst>
        </pc:spChg>
        <pc:spChg chg="mod">
          <ac:chgData name="Lilly Aufdembrinke" userId="fee545d9-4af7-4ecf-b0b0-707eb0358dd5" providerId="ADAL" clId="{AB0FA61D-2C36-4425-BBC0-0457423E327B}" dt="2022-03-30T07:30:10.702" v="74" actId="790"/>
          <ac:spMkLst>
            <pc:docMk/>
            <pc:sldMk cId="2996379094" sldId="819"/>
            <ac:spMk id="61" creationId="{BDE90C60-5937-4821-8FC4-B30FC5BC201D}"/>
          </ac:spMkLst>
        </pc:spChg>
        <pc:spChg chg="mod">
          <ac:chgData name="Lilly Aufdembrinke" userId="fee545d9-4af7-4ecf-b0b0-707eb0358dd5" providerId="ADAL" clId="{AB0FA61D-2C36-4425-BBC0-0457423E327B}" dt="2022-03-30T07:30:10.702" v="74" actId="790"/>
          <ac:spMkLst>
            <pc:docMk/>
            <pc:sldMk cId="2996379094" sldId="819"/>
            <ac:spMk id="62" creationId="{D7D30EBF-25E6-4F7B-864E-348B163B9E25}"/>
          </ac:spMkLst>
        </pc:spChg>
        <pc:spChg chg="mod">
          <ac:chgData name="Lilly Aufdembrinke" userId="fee545d9-4af7-4ecf-b0b0-707eb0358dd5" providerId="ADAL" clId="{AB0FA61D-2C36-4425-BBC0-0457423E327B}" dt="2022-03-30T07:30:10.702" v="74" actId="790"/>
          <ac:spMkLst>
            <pc:docMk/>
            <pc:sldMk cId="2996379094" sldId="819"/>
            <ac:spMk id="65" creationId="{CA55B6EE-5731-44FB-A4A8-A5FAAB259EF2}"/>
          </ac:spMkLst>
        </pc:spChg>
        <pc:spChg chg="mod">
          <ac:chgData name="Lilly Aufdembrinke" userId="fee545d9-4af7-4ecf-b0b0-707eb0358dd5" providerId="ADAL" clId="{AB0FA61D-2C36-4425-BBC0-0457423E327B}" dt="2022-03-30T07:30:10.702" v="74" actId="790"/>
          <ac:spMkLst>
            <pc:docMk/>
            <pc:sldMk cId="2996379094" sldId="819"/>
            <ac:spMk id="66" creationId="{6FBD1022-C01F-4B3E-B2E8-268020C2F715}"/>
          </ac:spMkLst>
        </pc:spChg>
        <pc:spChg chg="mod">
          <ac:chgData name="Lilly Aufdembrinke" userId="fee545d9-4af7-4ecf-b0b0-707eb0358dd5" providerId="ADAL" clId="{AB0FA61D-2C36-4425-BBC0-0457423E327B}" dt="2022-03-30T07:30:10.702" v="74" actId="790"/>
          <ac:spMkLst>
            <pc:docMk/>
            <pc:sldMk cId="2996379094" sldId="819"/>
            <ac:spMk id="67" creationId="{0CB59F6F-7DA6-4220-8F92-13DF74F954E7}"/>
          </ac:spMkLst>
        </pc:spChg>
        <pc:spChg chg="mod">
          <ac:chgData name="Lilly Aufdembrinke" userId="fee545d9-4af7-4ecf-b0b0-707eb0358dd5" providerId="ADAL" clId="{AB0FA61D-2C36-4425-BBC0-0457423E327B}" dt="2022-03-30T07:30:10.702" v="74" actId="790"/>
          <ac:spMkLst>
            <pc:docMk/>
            <pc:sldMk cId="2996379094" sldId="819"/>
            <ac:spMk id="70" creationId="{A55C8CC8-21EA-4B24-9850-D92F71579A75}"/>
          </ac:spMkLst>
        </pc:spChg>
        <pc:spChg chg="mod">
          <ac:chgData name="Lilly Aufdembrinke" userId="fee545d9-4af7-4ecf-b0b0-707eb0358dd5" providerId="ADAL" clId="{AB0FA61D-2C36-4425-BBC0-0457423E327B}" dt="2022-03-30T07:30:10.702" v="74" actId="790"/>
          <ac:spMkLst>
            <pc:docMk/>
            <pc:sldMk cId="2996379094" sldId="819"/>
            <ac:spMk id="72" creationId="{7E972D51-83DC-4564-A489-03E0D7936FD8}"/>
          </ac:spMkLst>
        </pc:spChg>
        <pc:grpChg chg="mod">
          <ac:chgData name="Lilly Aufdembrinke" userId="fee545d9-4af7-4ecf-b0b0-707eb0358dd5" providerId="ADAL" clId="{AB0FA61D-2C36-4425-BBC0-0457423E327B}" dt="2022-03-30T07:30:04.650" v="73" actId="1076"/>
          <ac:grpSpMkLst>
            <pc:docMk/>
            <pc:sldMk cId="2996379094" sldId="819"/>
            <ac:grpSpMk id="6" creationId="{0B0C08BB-FA3B-4A7F-AD1C-2D4E1DE9E68D}"/>
          </ac:grpSpMkLst>
        </pc:grpChg>
        <pc:grpChg chg="mod">
          <ac:chgData name="Lilly Aufdembrinke" userId="fee545d9-4af7-4ecf-b0b0-707eb0358dd5" providerId="ADAL" clId="{AB0FA61D-2C36-4425-BBC0-0457423E327B}" dt="2022-03-30T07:30:04.650" v="73" actId="1076"/>
          <ac:grpSpMkLst>
            <pc:docMk/>
            <pc:sldMk cId="2996379094" sldId="819"/>
            <ac:grpSpMk id="7" creationId="{D848EF65-24A6-4943-9E9C-E84B61F12C41}"/>
          </ac:grpSpMkLst>
        </pc:grpChg>
        <pc:grpChg chg="mod">
          <ac:chgData name="Lilly Aufdembrinke" userId="fee545d9-4af7-4ecf-b0b0-707eb0358dd5" providerId="ADAL" clId="{AB0FA61D-2C36-4425-BBC0-0457423E327B}" dt="2022-03-30T07:30:04.650" v="73" actId="1076"/>
          <ac:grpSpMkLst>
            <pc:docMk/>
            <pc:sldMk cId="2996379094" sldId="819"/>
            <ac:grpSpMk id="8" creationId="{F68672AE-2556-4946-A698-98A675C7AA87}"/>
          </ac:grpSpMkLst>
        </pc:grpChg>
        <pc:grpChg chg="mod">
          <ac:chgData name="Lilly Aufdembrinke" userId="fee545d9-4af7-4ecf-b0b0-707eb0358dd5" providerId="ADAL" clId="{AB0FA61D-2C36-4425-BBC0-0457423E327B}" dt="2022-03-30T07:30:04.650" v="73" actId="1076"/>
          <ac:grpSpMkLst>
            <pc:docMk/>
            <pc:sldMk cId="2996379094" sldId="819"/>
            <ac:grpSpMk id="9" creationId="{D13F56CC-2933-47C4-9823-17D853DA918D}"/>
          </ac:grpSpMkLst>
        </pc:grpChg>
      </pc:sldChg>
    </pc:docChg>
  </pc:docChgLst>
  <pc:docChgLst>
    <pc:chgData name="Lilly Aufdembrinke" userId="fee545d9-4af7-4ecf-b0b0-707eb0358dd5" providerId="ADAL" clId="{08AD44AE-0A87-4A8E-A586-D3541C3058F6}"/>
    <pc:docChg chg="custSel modSld">
      <pc:chgData name="Lilly Aufdembrinke" userId="fee545d9-4af7-4ecf-b0b0-707eb0358dd5" providerId="ADAL" clId="{08AD44AE-0A87-4A8E-A586-D3541C3058F6}" dt="2022-04-19T11:19:48.639" v="37" actId="20577"/>
      <pc:docMkLst>
        <pc:docMk/>
      </pc:docMkLst>
      <pc:sldChg chg="modNotesTx">
        <pc:chgData name="Lilly Aufdembrinke" userId="fee545d9-4af7-4ecf-b0b0-707eb0358dd5" providerId="ADAL" clId="{08AD44AE-0A87-4A8E-A586-D3541C3058F6}" dt="2022-04-19T11:18:24.266" v="33" actId="20577"/>
        <pc:sldMkLst>
          <pc:docMk/>
          <pc:sldMk cId="1949851501" sldId="732"/>
        </pc:sldMkLst>
      </pc:sldChg>
      <pc:sldChg chg="modNotesTx">
        <pc:chgData name="Lilly Aufdembrinke" userId="fee545d9-4af7-4ecf-b0b0-707eb0358dd5" providerId="ADAL" clId="{08AD44AE-0A87-4A8E-A586-D3541C3058F6}" dt="2022-04-19T11:16:20.378" v="31" actId="313"/>
        <pc:sldMkLst>
          <pc:docMk/>
          <pc:sldMk cId="4104001586" sldId="740"/>
        </pc:sldMkLst>
      </pc:sldChg>
      <pc:sldChg chg="modSp modNotesTx">
        <pc:chgData name="Lilly Aufdembrinke" userId="fee545d9-4af7-4ecf-b0b0-707eb0358dd5" providerId="ADAL" clId="{08AD44AE-0A87-4A8E-A586-D3541C3058F6}" dt="2022-04-07T09:30:01.025" v="13" actId="20577"/>
        <pc:sldMkLst>
          <pc:docMk/>
          <pc:sldMk cId="1604465758" sldId="747"/>
        </pc:sldMkLst>
        <pc:spChg chg="mod">
          <ac:chgData name="Lilly Aufdembrinke" userId="fee545d9-4af7-4ecf-b0b0-707eb0358dd5" providerId="ADAL" clId="{08AD44AE-0A87-4A8E-A586-D3541C3058F6}" dt="2022-04-07T09:28:51.138" v="6" actId="20577"/>
          <ac:spMkLst>
            <pc:docMk/>
            <pc:sldMk cId="1604465758" sldId="747"/>
            <ac:spMk id="8" creationId="{1A25B84F-0355-47B5-AF67-97C2D7205398}"/>
          </ac:spMkLst>
        </pc:spChg>
      </pc:sldChg>
      <pc:sldChg chg="modSp modNotesTx">
        <pc:chgData name="Lilly Aufdembrinke" userId="fee545d9-4af7-4ecf-b0b0-707eb0358dd5" providerId="ADAL" clId="{08AD44AE-0A87-4A8E-A586-D3541C3058F6}" dt="2022-04-19T11:18:47.746" v="36" actId="20577"/>
        <pc:sldMkLst>
          <pc:docMk/>
          <pc:sldMk cId="2422894566" sldId="754"/>
        </pc:sldMkLst>
        <pc:spChg chg="mod">
          <ac:chgData name="Lilly Aufdembrinke" userId="fee545d9-4af7-4ecf-b0b0-707eb0358dd5" providerId="ADAL" clId="{08AD44AE-0A87-4A8E-A586-D3541C3058F6}" dt="2022-04-14T15:27:36.420" v="14" actId="1076"/>
          <ac:spMkLst>
            <pc:docMk/>
            <pc:sldMk cId="2422894566" sldId="754"/>
            <ac:spMk id="8" creationId="{E6C6F9CE-3CBD-420B-BBD0-622E9F8CC2DC}"/>
          </ac:spMkLst>
        </pc:spChg>
      </pc:sldChg>
      <pc:sldChg chg="modNotesTx">
        <pc:chgData name="Lilly Aufdembrinke" userId="fee545d9-4af7-4ecf-b0b0-707eb0358dd5" providerId="ADAL" clId="{08AD44AE-0A87-4A8E-A586-D3541C3058F6}" dt="2022-04-19T11:15:04.827" v="30" actId="20577"/>
        <pc:sldMkLst>
          <pc:docMk/>
          <pc:sldMk cId="1158972140" sldId="787"/>
        </pc:sldMkLst>
      </pc:sldChg>
      <pc:sldChg chg="modNotesTx">
        <pc:chgData name="Lilly Aufdembrinke" userId="fee545d9-4af7-4ecf-b0b0-707eb0358dd5" providerId="ADAL" clId="{08AD44AE-0A87-4A8E-A586-D3541C3058F6}" dt="2022-04-19T11:09:59.593" v="28" actId="20577"/>
        <pc:sldMkLst>
          <pc:docMk/>
          <pc:sldMk cId="3904437522" sldId="791"/>
        </pc:sldMkLst>
      </pc:sldChg>
      <pc:sldChg chg="modSp">
        <pc:chgData name="Lilly Aufdembrinke" userId="fee545d9-4af7-4ecf-b0b0-707eb0358dd5" providerId="ADAL" clId="{08AD44AE-0A87-4A8E-A586-D3541C3058F6}" dt="2022-04-19T11:17:23.864" v="32" actId="313"/>
        <pc:sldMkLst>
          <pc:docMk/>
          <pc:sldMk cId="3420405051" sldId="799"/>
        </pc:sldMkLst>
        <pc:spChg chg="mod">
          <ac:chgData name="Lilly Aufdembrinke" userId="fee545d9-4af7-4ecf-b0b0-707eb0358dd5" providerId="ADAL" clId="{08AD44AE-0A87-4A8E-A586-D3541C3058F6}" dt="2022-04-19T11:17:23.864" v="32" actId="313"/>
          <ac:spMkLst>
            <pc:docMk/>
            <pc:sldMk cId="3420405051" sldId="799"/>
            <ac:spMk id="12" creationId="{9D1AA3AC-A4D5-43A7-91EB-76F18854EFB3}"/>
          </ac:spMkLst>
        </pc:spChg>
      </pc:sldChg>
      <pc:sldChg chg="modNotesTx">
        <pc:chgData name="Lilly Aufdembrinke" userId="fee545d9-4af7-4ecf-b0b0-707eb0358dd5" providerId="ADAL" clId="{08AD44AE-0A87-4A8E-A586-D3541C3058F6}" dt="2022-04-19T11:19:48.639" v="37" actId="20577"/>
        <pc:sldMkLst>
          <pc:docMk/>
          <pc:sldMk cId="1786848532" sldId="810"/>
        </pc:sldMkLst>
      </pc:sldChg>
      <pc:sldChg chg="modNotesTx">
        <pc:chgData name="Lilly Aufdembrinke" userId="fee545d9-4af7-4ecf-b0b0-707eb0358dd5" providerId="ADAL" clId="{08AD44AE-0A87-4A8E-A586-D3541C3058F6}" dt="2022-04-19T11:04:24.308" v="18" actId="20577"/>
        <pc:sldMkLst>
          <pc:docMk/>
          <pc:sldMk cId="3035458977" sldId="812"/>
        </pc:sldMkLst>
      </pc:sldChg>
    </pc:docChg>
  </pc:docChgLst>
  <pc:docChgLst>
    <pc:chgData name="Bilgram, Stephanie GIZ" userId="7eaf3b4c-b72a-4433-a624-c860e2d7022b" providerId="ADAL" clId="{1F500489-29C6-4A69-99C0-50ED08F50E8C}"/>
    <pc:docChg chg="undo custSel modSld">
      <pc:chgData name="Bilgram, Stephanie GIZ" userId="7eaf3b4c-b72a-4433-a624-c860e2d7022b" providerId="ADAL" clId="{1F500489-29C6-4A69-99C0-50ED08F50E8C}" dt="2022-03-29T11:20:35.159" v="125" actId="167"/>
      <pc:docMkLst>
        <pc:docMk/>
      </pc:docMkLst>
      <pc:sldChg chg="modSp mod">
        <pc:chgData name="Bilgram, Stephanie GIZ" userId="7eaf3b4c-b72a-4433-a624-c860e2d7022b" providerId="ADAL" clId="{1F500489-29C6-4A69-99C0-50ED08F50E8C}" dt="2022-03-29T11:07:21.923" v="111" actId="113"/>
        <pc:sldMkLst>
          <pc:docMk/>
          <pc:sldMk cId="1604465758" sldId="747"/>
        </pc:sldMkLst>
        <pc:spChg chg="mod">
          <ac:chgData name="Bilgram, Stephanie GIZ" userId="7eaf3b4c-b72a-4433-a624-c860e2d7022b" providerId="ADAL" clId="{1F500489-29C6-4A69-99C0-50ED08F50E8C}" dt="2022-03-29T11:06:58.328" v="104" actId="113"/>
          <ac:spMkLst>
            <pc:docMk/>
            <pc:sldMk cId="1604465758" sldId="747"/>
            <ac:spMk id="5" creationId="{0CCFF24E-CD65-44F5-817C-4AB53B265ED6}"/>
          </ac:spMkLst>
        </pc:spChg>
        <pc:spChg chg="mod">
          <ac:chgData name="Bilgram, Stephanie GIZ" userId="7eaf3b4c-b72a-4433-a624-c860e2d7022b" providerId="ADAL" clId="{1F500489-29C6-4A69-99C0-50ED08F50E8C}" dt="2022-03-29T11:07:07.688" v="108" actId="113"/>
          <ac:spMkLst>
            <pc:docMk/>
            <pc:sldMk cId="1604465758" sldId="747"/>
            <ac:spMk id="7" creationId="{A42A15C0-EC5A-4161-B825-2A9902DCB7BE}"/>
          </ac:spMkLst>
        </pc:spChg>
        <pc:spChg chg="mod">
          <ac:chgData name="Bilgram, Stephanie GIZ" userId="7eaf3b4c-b72a-4433-a624-c860e2d7022b" providerId="ADAL" clId="{1F500489-29C6-4A69-99C0-50ED08F50E8C}" dt="2022-03-29T11:07:21.923" v="111" actId="113"/>
          <ac:spMkLst>
            <pc:docMk/>
            <pc:sldMk cId="1604465758" sldId="747"/>
            <ac:spMk id="8" creationId="{1A25B84F-0355-47B5-AF67-97C2D7205398}"/>
          </ac:spMkLst>
        </pc:spChg>
      </pc:sldChg>
      <pc:sldChg chg="modSp mod">
        <pc:chgData name="Bilgram, Stephanie GIZ" userId="7eaf3b4c-b72a-4433-a624-c860e2d7022b" providerId="ADAL" clId="{1F500489-29C6-4A69-99C0-50ED08F50E8C}" dt="2022-03-28T08:56:56.486" v="95" actId="1036"/>
        <pc:sldMkLst>
          <pc:docMk/>
          <pc:sldMk cId="3035458977" sldId="812"/>
        </pc:sldMkLst>
        <pc:spChg chg="mod">
          <ac:chgData name="Bilgram, Stephanie GIZ" userId="7eaf3b4c-b72a-4433-a624-c860e2d7022b" providerId="ADAL" clId="{1F500489-29C6-4A69-99C0-50ED08F50E8C}" dt="2022-03-28T08:56:56.486" v="95" actId="1036"/>
          <ac:spMkLst>
            <pc:docMk/>
            <pc:sldMk cId="3035458977" sldId="812"/>
            <ac:spMk id="20" creationId="{AA8D0E32-A296-4B77-9DAC-FEB6109FFF9E}"/>
          </ac:spMkLst>
        </pc:spChg>
      </pc:sldChg>
      <pc:sldChg chg="modSp mod">
        <pc:chgData name="Bilgram, Stephanie GIZ" userId="7eaf3b4c-b72a-4433-a624-c860e2d7022b" providerId="ADAL" clId="{1F500489-29C6-4A69-99C0-50ED08F50E8C}" dt="2022-03-29T11:20:35.159" v="125" actId="167"/>
        <pc:sldMkLst>
          <pc:docMk/>
          <pc:sldMk cId="3708527515" sldId="813"/>
        </pc:sldMkLst>
        <pc:spChg chg="mod">
          <ac:chgData name="Bilgram, Stephanie GIZ" userId="7eaf3b4c-b72a-4433-a624-c860e2d7022b" providerId="ADAL" clId="{1F500489-29C6-4A69-99C0-50ED08F50E8C}" dt="2022-03-29T11:19:57.878" v="121" actId="1076"/>
          <ac:spMkLst>
            <pc:docMk/>
            <pc:sldMk cId="3708527515" sldId="813"/>
            <ac:spMk id="7" creationId="{1B7263E2-C980-4AA9-BD9D-E4F7D8C3E591}"/>
          </ac:spMkLst>
        </pc:spChg>
        <pc:spChg chg="ord">
          <ac:chgData name="Bilgram, Stephanie GIZ" userId="7eaf3b4c-b72a-4433-a624-c860e2d7022b" providerId="ADAL" clId="{1F500489-29C6-4A69-99C0-50ED08F50E8C}" dt="2022-03-29T11:20:35.159" v="125" actId="167"/>
          <ac:spMkLst>
            <pc:docMk/>
            <pc:sldMk cId="3708527515" sldId="813"/>
            <ac:spMk id="11" creationId="{C3FBFAAA-7A39-48CF-A6BA-1C14B6380DD3}"/>
          </ac:spMkLst>
        </pc:spChg>
        <pc:picChg chg="ord">
          <ac:chgData name="Bilgram, Stephanie GIZ" userId="7eaf3b4c-b72a-4433-a624-c860e2d7022b" providerId="ADAL" clId="{1F500489-29C6-4A69-99C0-50ED08F50E8C}" dt="2022-03-29T11:20:27.515" v="123" actId="166"/>
          <ac:picMkLst>
            <pc:docMk/>
            <pc:sldMk cId="3708527515" sldId="813"/>
            <ac:picMk id="10" creationId="{3703FCC2-2190-4172-AD5F-5E1F112A0D82}"/>
          </ac:picMkLst>
        </pc:picChg>
        <pc:picChg chg="mod">
          <ac:chgData name="Bilgram, Stephanie GIZ" userId="7eaf3b4c-b72a-4433-a624-c860e2d7022b" providerId="ADAL" clId="{1F500489-29C6-4A69-99C0-50ED08F50E8C}" dt="2022-03-29T11:19:42.866" v="119"/>
          <ac:picMkLst>
            <pc:docMk/>
            <pc:sldMk cId="3708527515" sldId="813"/>
            <ac:picMk id="15" creationId="{CC47AC4C-5979-4725-B6FB-1A642CFFC86C}"/>
          </ac:picMkLst>
        </pc:picChg>
      </pc:sldChg>
      <pc:sldChg chg="modSp mod">
        <pc:chgData name="Bilgram, Stephanie GIZ" userId="7eaf3b4c-b72a-4433-a624-c860e2d7022b" providerId="ADAL" clId="{1F500489-29C6-4A69-99C0-50ED08F50E8C}" dt="2022-03-29T11:07:46.042" v="117" actId="1036"/>
        <pc:sldMkLst>
          <pc:docMk/>
          <pc:sldMk cId="3728155646" sldId="814"/>
        </pc:sldMkLst>
        <pc:spChg chg="mod">
          <ac:chgData name="Bilgram, Stephanie GIZ" userId="7eaf3b4c-b72a-4433-a624-c860e2d7022b" providerId="ADAL" clId="{1F500489-29C6-4A69-99C0-50ED08F50E8C}" dt="2022-03-28T08:28:22.926" v="62" actId="20577"/>
          <ac:spMkLst>
            <pc:docMk/>
            <pc:sldMk cId="3728155646" sldId="814"/>
            <ac:spMk id="11" creationId="{E19C0E21-B1F2-4418-AEF0-824FD79EC18D}"/>
          </ac:spMkLst>
        </pc:spChg>
        <pc:spChg chg="ord">
          <ac:chgData name="Bilgram, Stephanie GIZ" userId="7eaf3b4c-b72a-4433-a624-c860e2d7022b" providerId="ADAL" clId="{1F500489-29C6-4A69-99C0-50ED08F50E8C}" dt="2022-03-29T11:07:31.519" v="112" actId="166"/>
          <ac:spMkLst>
            <pc:docMk/>
            <pc:sldMk cId="3728155646" sldId="814"/>
            <ac:spMk id="16" creationId="{0CE05CF7-C875-4594-AF86-6E4827C10989}"/>
          </ac:spMkLst>
        </pc:spChg>
        <pc:spChg chg="mod ord">
          <ac:chgData name="Bilgram, Stephanie GIZ" userId="7eaf3b4c-b72a-4433-a624-c860e2d7022b" providerId="ADAL" clId="{1F500489-29C6-4A69-99C0-50ED08F50E8C}" dt="2022-03-29T11:07:46.042" v="117" actId="1036"/>
          <ac:spMkLst>
            <pc:docMk/>
            <pc:sldMk cId="3728155646" sldId="814"/>
            <ac:spMk id="17" creationId="{42AD1157-39AD-4EAE-96EA-CA8E33FFC8BE}"/>
          </ac:spMkLst>
        </pc:spChg>
      </pc:sldChg>
    </pc:docChg>
  </pc:docChgLst>
  <pc:docChgLst>
    <pc:chgData name="Lilly Aufdembrinke" userId="fee545d9-4af7-4ecf-b0b0-707eb0358dd5" providerId="ADAL" clId="{6CA2ACF8-A808-4407-8C31-8B298C529D6F}"/>
    <pc:docChg chg="undo custSel modSld">
      <pc:chgData name="Lilly Aufdembrinke" userId="fee545d9-4af7-4ecf-b0b0-707eb0358dd5" providerId="ADAL" clId="{6CA2ACF8-A808-4407-8C31-8B298C529D6F}" dt="2022-03-17T11:43:43.228" v="217" actId="20577"/>
      <pc:docMkLst>
        <pc:docMk/>
      </pc:docMkLst>
      <pc:sldChg chg="modNotesTx">
        <pc:chgData name="Lilly Aufdembrinke" userId="fee545d9-4af7-4ecf-b0b0-707eb0358dd5" providerId="ADAL" clId="{6CA2ACF8-A808-4407-8C31-8B298C529D6F}" dt="2022-03-17T11:37:44.881" v="26" actId="20577"/>
        <pc:sldMkLst>
          <pc:docMk/>
          <pc:sldMk cId="362769701" sldId="730"/>
        </pc:sldMkLst>
      </pc:sldChg>
      <pc:sldChg chg="modNotesTx">
        <pc:chgData name="Lilly Aufdembrinke" userId="fee545d9-4af7-4ecf-b0b0-707eb0358dd5" providerId="ADAL" clId="{6CA2ACF8-A808-4407-8C31-8B298C529D6F}" dt="2022-03-17T11:28:19.481" v="10" actId="20577"/>
        <pc:sldMkLst>
          <pc:docMk/>
          <pc:sldMk cId="1604465758" sldId="747"/>
        </pc:sldMkLst>
      </pc:sldChg>
      <pc:sldChg chg="addCm delCm modNotesTx">
        <pc:chgData name="Lilly Aufdembrinke" userId="fee545d9-4af7-4ecf-b0b0-707eb0358dd5" providerId="ADAL" clId="{6CA2ACF8-A808-4407-8C31-8B298C529D6F}" dt="2022-03-17T10:55:09.553" v="4"/>
        <pc:sldMkLst>
          <pc:docMk/>
          <pc:sldMk cId="2319716628" sldId="785"/>
        </pc:sldMkLst>
      </pc:sldChg>
      <pc:sldChg chg="modNotesTx">
        <pc:chgData name="Lilly Aufdembrinke" userId="fee545d9-4af7-4ecf-b0b0-707eb0358dd5" providerId="ADAL" clId="{6CA2ACF8-A808-4407-8C31-8B298C529D6F}" dt="2022-03-17T11:33:20.800" v="15" actId="20577"/>
        <pc:sldMkLst>
          <pc:docMk/>
          <pc:sldMk cId="820225404" sldId="788"/>
        </pc:sldMkLst>
      </pc:sldChg>
      <pc:sldChg chg="modNotesTx">
        <pc:chgData name="Lilly Aufdembrinke" userId="fee545d9-4af7-4ecf-b0b0-707eb0358dd5" providerId="ADAL" clId="{6CA2ACF8-A808-4407-8C31-8B298C529D6F}" dt="2022-03-17T11:35:14.968" v="25" actId="20577"/>
        <pc:sldMkLst>
          <pc:docMk/>
          <pc:sldMk cId="416104480" sldId="793"/>
        </pc:sldMkLst>
      </pc:sldChg>
      <pc:sldChg chg="modNotesTx">
        <pc:chgData name="Lilly Aufdembrinke" userId="fee545d9-4af7-4ecf-b0b0-707eb0358dd5" providerId="ADAL" clId="{6CA2ACF8-A808-4407-8C31-8B298C529D6F}" dt="2022-03-17T11:30:20.905" v="11" actId="20577"/>
        <pc:sldMkLst>
          <pc:docMk/>
          <pc:sldMk cId="2213789655" sldId="817"/>
        </pc:sldMkLst>
      </pc:sldChg>
      <pc:sldChg chg="delCm modNotesTx">
        <pc:chgData name="Lilly Aufdembrinke" userId="fee545d9-4af7-4ecf-b0b0-707eb0358dd5" providerId="ADAL" clId="{6CA2ACF8-A808-4407-8C31-8B298C529D6F}" dt="2022-03-17T10:55:12.630" v="5"/>
        <pc:sldMkLst>
          <pc:docMk/>
          <pc:sldMk cId="1994944819" sldId="818"/>
        </pc:sldMkLst>
      </pc:sldChg>
      <pc:sldChg chg="modSp delCm modNotesTx">
        <pc:chgData name="Lilly Aufdembrinke" userId="fee545d9-4af7-4ecf-b0b0-707eb0358dd5" providerId="ADAL" clId="{6CA2ACF8-A808-4407-8C31-8B298C529D6F}" dt="2022-03-17T11:43:43.228" v="217" actId="20577"/>
        <pc:sldMkLst>
          <pc:docMk/>
          <pc:sldMk cId="2996379094" sldId="819"/>
        </pc:sldMkLst>
        <pc:spChg chg="mod">
          <ac:chgData name="Lilly Aufdembrinke" userId="fee545d9-4af7-4ecf-b0b0-707eb0358dd5" providerId="ADAL" clId="{6CA2ACF8-A808-4407-8C31-8B298C529D6F}" dt="2022-03-17T11:43:43.228" v="217" actId="20577"/>
          <ac:spMkLst>
            <pc:docMk/>
            <pc:sldMk cId="2996379094" sldId="819"/>
            <ac:spMk id="3" creationId="{0A1DC67F-B917-4CA7-AD04-99A9ED825704}"/>
          </ac:spMkLst>
        </pc:spChg>
      </pc:sldChg>
    </pc:docChg>
  </pc:docChgLst>
  <pc:docChgLst>
    <pc:chgData name="semmling" userId="11aa84fa-22e7-49e1-91ac-487fb8aea13d" providerId="ADAL" clId="{A55E8787-9B6E-4757-8CBF-D75B5065C4A6}"/>
    <pc:docChg chg="custSel modSld">
      <pc:chgData name="semmling" userId="11aa84fa-22e7-49e1-91ac-487fb8aea13d" providerId="ADAL" clId="{A55E8787-9B6E-4757-8CBF-D75B5065C4A6}" dt="2022-03-25T14:11:51.806" v="12"/>
      <pc:docMkLst>
        <pc:docMk/>
      </pc:docMkLst>
      <pc:sldChg chg="delCm">
        <pc:chgData name="semmling" userId="11aa84fa-22e7-49e1-91ac-487fb8aea13d" providerId="ADAL" clId="{A55E8787-9B6E-4757-8CBF-D75B5065C4A6}" dt="2022-03-25T14:09:55.450" v="0"/>
        <pc:sldMkLst>
          <pc:docMk/>
          <pc:sldMk cId="2339177345" sldId="738"/>
        </pc:sldMkLst>
      </pc:sldChg>
      <pc:sldChg chg="delCm">
        <pc:chgData name="semmling" userId="11aa84fa-22e7-49e1-91ac-487fb8aea13d" providerId="ADAL" clId="{A55E8787-9B6E-4757-8CBF-D75B5065C4A6}" dt="2022-03-25T14:10:09.841" v="1"/>
        <pc:sldMkLst>
          <pc:docMk/>
          <pc:sldMk cId="1604465758" sldId="747"/>
        </pc:sldMkLst>
      </pc:sldChg>
      <pc:sldChg chg="delCm modNotesTx">
        <pc:chgData name="semmling" userId="11aa84fa-22e7-49e1-91ac-487fb8aea13d" providerId="ADAL" clId="{A55E8787-9B6E-4757-8CBF-D75B5065C4A6}" dt="2022-03-25T14:11:51.806" v="12"/>
        <pc:sldMkLst>
          <pc:docMk/>
          <pc:sldMk cId="3811550834" sldId="762"/>
        </pc:sldMkLst>
      </pc:sldChg>
      <pc:sldChg chg="modSp">
        <pc:chgData name="semmling" userId="11aa84fa-22e7-49e1-91ac-487fb8aea13d" providerId="ADAL" clId="{A55E8787-9B6E-4757-8CBF-D75B5065C4A6}" dt="2022-03-25T14:10:32.404" v="4" actId="20577"/>
        <pc:sldMkLst>
          <pc:docMk/>
          <pc:sldMk cId="536523332" sldId="800"/>
        </pc:sldMkLst>
        <pc:spChg chg="mod">
          <ac:chgData name="semmling" userId="11aa84fa-22e7-49e1-91ac-487fb8aea13d" providerId="ADAL" clId="{A55E8787-9B6E-4757-8CBF-D75B5065C4A6}" dt="2022-03-25T14:10:32.404" v="4" actId="20577"/>
          <ac:spMkLst>
            <pc:docMk/>
            <pc:sldMk cId="536523332" sldId="800"/>
            <ac:spMk id="3" creationId="{7D317C56-32A4-49C9-84D9-6241168A38CC}"/>
          </ac:spMkLst>
        </pc:spChg>
      </pc:sldChg>
      <pc:sldChg chg="delSp">
        <pc:chgData name="semmling" userId="11aa84fa-22e7-49e1-91ac-487fb8aea13d" providerId="ADAL" clId="{A55E8787-9B6E-4757-8CBF-D75B5065C4A6}" dt="2022-03-25T14:11:12.391" v="7" actId="478"/>
        <pc:sldMkLst>
          <pc:docMk/>
          <pc:sldMk cId="3035458977" sldId="812"/>
        </pc:sldMkLst>
        <pc:spChg chg="del">
          <ac:chgData name="semmling" userId="11aa84fa-22e7-49e1-91ac-487fb8aea13d" providerId="ADAL" clId="{A55E8787-9B6E-4757-8CBF-D75B5065C4A6}" dt="2022-03-25T14:11:12.391" v="7" actId="478"/>
          <ac:spMkLst>
            <pc:docMk/>
            <pc:sldMk cId="3035458977" sldId="812"/>
            <ac:spMk id="2" creationId="{C9FE04FE-D3C1-43C4-AD02-096212677946}"/>
          </ac:spMkLst>
        </pc:spChg>
      </pc:sldChg>
      <pc:sldChg chg="delSp modSp">
        <pc:chgData name="semmling" userId="11aa84fa-22e7-49e1-91ac-487fb8aea13d" providerId="ADAL" clId="{A55E8787-9B6E-4757-8CBF-D75B5065C4A6}" dt="2022-03-25T14:10:50.446" v="6" actId="478"/>
        <pc:sldMkLst>
          <pc:docMk/>
          <pc:sldMk cId="3708527515" sldId="813"/>
        </pc:sldMkLst>
        <pc:spChg chg="del">
          <ac:chgData name="semmling" userId="11aa84fa-22e7-49e1-91ac-487fb8aea13d" providerId="ADAL" clId="{A55E8787-9B6E-4757-8CBF-D75B5065C4A6}" dt="2022-03-25T14:10:50.446" v="6" actId="478"/>
          <ac:spMkLst>
            <pc:docMk/>
            <pc:sldMk cId="3708527515" sldId="813"/>
            <ac:spMk id="2" creationId="{D2DB04A3-DA53-4227-A17F-2750950998F8}"/>
          </ac:spMkLst>
        </pc:spChg>
        <pc:spChg chg="mod">
          <ac:chgData name="semmling" userId="11aa84fa-22e7-49e1-91ac-487fb8aea13d" providerId="ADAL" clId="{A55E8787-9B6E-4757-8CBF-D75B5065C4A6}" dt="2022-03-25T14:10:43.441" v="5" actId="1076"/>
          <ac:spMkLst>
            <pc:docMk/>
            <pc:sldMk cId="3708527515" sldId="813"/>
            <ac:spMk id="3" creationId="{67763EF5-5285-40E4-85E6-F3296B880B65}"/>
          </ac:spMkLst>
        </pc:spChg>
      </pc:sldChg>
      <pc:sldChg chg="delSp delCm">
        <pc:chgData name="semmling" userId="11aa84fa-22e7-49e1-91ac-487fb8aea13d" providerId="ADAL" clId="{A55E8787-9B6E-4757-8CBF-D75B5065C4A6}" dt="2022-03-25T14:10:24.974" v="3"/>
        <pc:sldMkLst>
          <pc:docMk/>
          <pc:sldMk cId="3728155646" sldId="814"/>
        </pc:sldMkLst>
        <pc:spChg chg="del">
          <ac:chgData name="semmling" userId="11aa84fa-22e7-49e1-91ac-487fb8aea13d" providerId="ADAL" clId="{A55E8787-9B6E-4757-8CBF-D75B5065C4A6}" dt="2022-03-25T14:10:22.966" v="2" actId="478"/>
          <ac:spMkLst>
            <pc:docMk/>
            <pc:sldMk cId="3728155646" sldId="814"/>
            <ac:spMk id="2" creationId="{782A3EE5-A178-4879-932A-CDA587C6489E}"/>
          </ac:spMkLst>
        </pc:spChg>
      </pc:sldChg>
    </pc:docChg>
  </pc:docChgLst>
  <pc:docChgLst>
    <pc:chgData name=" " userId="452e99f9-345d-4af9-8393-7c3002635e4d" providerId="ADAL" clId="{82DC0C36-1AC4-40CA-921A-BC795A4D0C8A}"/>
    <pc:docChg chg="custSel modSld">
      <pc:chgData name=" " userId="452e99f9-345d-4af9-8393-7c3002635e4d" providerId="ADAL" clId="{82DC0C36-1AC4-40CA-921A-BC795A4D0C8A}" dt="2022-03-23T13:29:09.708" v="411"/>
      <pc:docMkLst>
        <pc:docMk/>
      </pc:docMkLst>
      <pc:sldChg chg="modNotesTx">
        <pc:chgData name=" " userId="452e99f9-345d-4af9-8393-7c3002635e4d" providerId="ADAL" clId="{82DC0C36-1AC4-40CA-921A-BC795A4D0C8A}" dt="2022-03-23T11:19:23.012" v="3" actId="790"/>
        <pc:sldMkLst>
          <pc:docMk/>
          <pc:sldMk cId="996263605" sldId="700"/>
        </pc:sldMkLst>
      </pc:sldChg>
      <pc:sldChg chg="modNotesTx">
        <pc:chgData name=" " userId="452e99f9-345d-4af9-8393-7c3002635e4d" providerId="ADAL" clId="{82DC0C36-1AC4-40CA-921A-BC795A4D0C8A}" dt="2022-03-23T13:14:09.988" v="369" actId="20577"/>
        <pc:sldMkLst>
          <pc:docMk/>
          <pc:sldMk cId="3243402370" sldId="705"/>
        </pc:sldMkLst>
      </pc:sldChg>
      <pc:sldChg chg="modNotesTx">
        <pc:chgData name=" " userId="452e99f9-345d-4af9-8393-7c3002635e4d" providerId="ADAL" clId="{82DC0C36-1AC4-40CA-921A-BC795A4D0C8A}" dt="2022-03-23T13:18:13.109" v="395" actId="20577"/>
        <pc:sldMkLst>
          <pc:docMk/>
          <pc:sldMk cId="3109935131" sldId="729"/>
        </pc:sldMkLst>
      </pc:sldChg>
      <pc:sldChg chg="modNotesTx">
        <pc:chgData name=" " userId="452e99f9-345d-4af9-8393-7c3002635e4d" providerId="ADAL" clId="{82DC0C36-1AC4-40CA-921A-BC795A4D0C8A}" dt="2022-03-23T13:18:43.547" v="397" actId="313"/>
        <pc:sldMkLst>
          <pc:docMk/>
          <pc:sldMk cId="362769701" sldId="730"/>
        </pc:sldMkLst>
      </pc:sldChg>
      <pc:sldChg chg="modNotesTx">
        <pc:chgData name=" " userId="452e99f9-345d-4af9-8393-7c3002635e4d" providerId="ADAL" clId="{82DC0C36-1AC4-40CA-921A-BC795A4D0C8A}" dt="2022-03-23T13:16:53.709" v="390" actId="20577"/>
        <pc:sldMkLst>
          <pc:docMk/>
          <pc:sldMk cId="1949851501" sldId="732"/>
        </pc:sldMkLst>
      </pc:sldChg>
      <pc:sldChg chg="modNotesTx">
        <pc:chgData name=" " userId="452e99f9-345d-4af9-8393-7c3002635e4d" providerId="ADAL" clId="{82DC0C36-1AC4-40CA-921A-BC795A4D0C8A}" dt="2022-03-23T13:14:30.453" v="371" actId="20577"/>
        <pc:sldMkLst>
          <pc:docMk/>
          <pc:sldMk cId="1241856179" sldId="735"/>
        </pc:sldMkLst>
      </pc:sldChg>
      <pc:sldChg chg="modNotesTx">
        <pc:chgData name=" " userId="452e99f9-345d-4af9-8393-7c3002635e4d" providerId="ADAL" clId="{82DC0C36-1AC4-40CA-921A-BC795A4D0C8A}" dt="2022-03-23T11:19:04.260" v="0" actId="790"/>
        <pc:sldMkLst>
          <pc:docMk/>
          <pc:sldMk cId="2339177345" sldId="738"/>
        </pc:sldMkLst>
      </pc:sldChg>
      <pc:sldChg chg="modNotesTx">
        <pc:chgData name=" " userId="452e99f9-345d-4af9-8393-7c3002635e4d" providerId="ADAL" clId="{82DC0C36-1AC4-40CA-921A-BC795A4D0C8A}" dt="2022-03-23T11:21:04.085" v="15" actId="790"/>
        <pc:sldMkLst>
          <pc:docMk/>
          <pc:sldMk cId="4104001586" sldId="740"/>
        </pc:sldMkLst>
      </pc:sldChg>
      <pc:sldChg chg="modNotesTx">
        <pc:chgData name=" " userId="452e99f9-345d-4af9-8393-7c3002635e4d" providerId="ADAL" clId="{82DC0C36-1AC4-40CA-921A-BC795A4D0C8A}" dt="2022-03-23T13:15:15.321" v="376" actId="20577"/>
        <pc:sldMkLst>
          <pc:docMk/>
          <pc:sldMk cId="3580051549" sldId="741"/>
        </pc:sldMkLst>
      </pc:sldChg>
      <pc:sldChg chg="modNotesTx">
        <pc:chgData name=" " userId="452e99f9-345d-4af9-8393-7c3002635e4d" providerId="ADAL" clId="{82DC0C36-1AC4-40CA-921A-BC795A4D0C8A}" dt="2022-03-23T11:19:37.060" v="4" actId="790"/>
        <pc:sldMkLst>
          <pc:docMk/>
          <pc:sldMk cId="1604465758" sldId="747"/>
        </pc:sldMkLst>
      </pc:sldChg>
      <pc:sldChg chg="modNotesTx">
        <pc:chgData name=" " userId="452e99f9-345d-4af9-8393-7c3002635e4d" providerId="ADAL" clId="{82DC0C36-1AC4-40CA-921A-BC795A4D0C8A}" dt="2022-03-23T11:21:48.604" v="21" actId="790"/>
        <pc:sldMkLst>
          <pc:docMk/>
          <pc:sldMk cId="2422894566" sldId="754"/>
        </pc:sldMkLst>
      </pc:sldChg>
      <pc:sldChg chg="modNotesTx">
        <pc:chgData name=" " userId="452e99f9-345d-4af9-8393-7c3002635e4d" providerId="ADAL" clId="{82DC0C36-1AC4-40CA-921A-BC795A4D0C8A}" dt="2022-03-23T11:23:09.090" v="32" actId="790"/>
        <pc:sldMkLst>
          <pc:docMk/>
          <pc:sldMk cId="1603386933" sldId="755"/>
        </pc:sldMkLst>
      </pc:sldChg>
      <pc:sldChg chg="modNotesTx">
        <pc:chgData name=" " userId="452e99f9-345d-4af9-8393-7c3002635e4d" providerId="ADAL" clId="{82DC0C36-1AC4-40CA-921A-BC795A4D0C8A}" dt="2022-03-23T11:20:48.268" v="13" actId="790"/>
        <pc:sldMkLst>
          <pc:docMk/>
          <pc:sldMk cId="3554626188" sldId="759"/>
        </pc:sldMkLst>
      </pc:sldChg>
      <pc:sldChg chg="modNotesTx">
        <pc:chgData name=" " userId="452e99f9-345d-4af9-8393-7c3002635e4d" providerId="ADAL" clId="{82DC0C36-1AC4-40CA-921A-BC795A4D0C8A}" dt="2022-03-23T11:21:32.702" v="19" actId="790"/>
        <pc:sldMkLst>
          <pc:docMk/>
          <pc:sldMk cId="4013956312" sldId="761"/>
        </pc:sldMkLst>
      </pc:sldChg>
      <pc:sldChg chg="addCm modCm modNotesTx">
        <pc:chgData name=" " userId="452e99f9-345d-4af9-8393-7c3002635e4d" providerId="ADAL" clId="{82DC0C36-1AC4-40CA-921A-BC795A4D0C8A}" dt="2022-03-23T13:29:09.708" v="411"/>
        <pc:sldMkLst>
          <pc:docMk/>
          <pc:sldMk cId="3811550834" sldId="762"/>
        </pc:sldMkLst>
      </pc:sldChg>
      <pc:sldChg chg="modNotesTx">
        <pc:chgData name=" " userId="452e99f9-345d-4af9-8393-7c3002635e4d" providerId="ADAL" clId="{82DC0C36-1AC4-40CA-921A-BC795A4D0C8A}" dt="2022-03-23T11:22:53.492" v="30" actId="790"/>
        <pc:sldMkLst>
          <pc:docMk/>
          <pc:sldMk cId="698788771" sldId="771"/>
        </pc:sldMkLst>
      </pc:sldChg>
      <pc:sldChg chg="modSp modNotesTx">
        <pc:chgData name=" " userId="452e99f9-345d-4af9-8393-7c3002635e4d" providerId="ADAL" clId="{82DC0C36-1AC4-40CA-921A-BC795A4D0C8A}" dt="2022-03-23T13:21:28.341" v="403" actId="20577"/>
        <pc:sldMkLst>
          <pc:docMk/>
          <pc:sldMk cId="2319716628" sldId="785"/>
        </pc:sldMkLst>
        <pc:graphicFrameChg chg="modGraphic">
          <ac:chgData name=" " userId="452e99f9-345d-4af9-8393-7c3002635e4d" providerId="ADAL" clId="{82DC0C36-1AC4-40CA-921A-BC795A4D0C8A}" dt="2022-03-23T13:21:28.341" v="403" actId="20577"/>
          <ac:graphicFrameMkLst>
            <pc:docMk/>
            <pc:sldMk cId="2319716628" sldId="785"/>
            <ac:graphicFrameMk id="5" creationId="{B017ACF1-0EAE-47FB-B94B-AE88B0028521}"/>
          </ac:graphicFrameMkLst>
        </pc:graphicFrameChg>
      </pc:sldChg>
      <pc:sldChg chg="modNotesTx">
        <pc:chgData name=" " userId="452e99f9-345d-4af9-8393-7c3002635e4d" providerId="ADAL" clId="{82DC0C36-1AC4-40CA-921A-BC795A4D0C8A}" dt="2022-03-23T13:14:58.657" v="375" actId="20577"/>
        <pc:sldMkLst>
          <pc:docMk/>
          <pc:sldMk cId="1158972140" sldId="787"/>
        </pc:sldMkLst>
      </pc:sldChg>
      <pc:sldChg chg="modNotesTx">
        <pc:chgData name=" " userId="452e99f9-345d-4af9-8393-7c3002635e4d" providerId="ADAL" clId="{82DC0C36-1AC4-40CA-921A-BC795A4D0C8A}" dt="2022-03-23T11:21:25.565" v="18" actId="790"/>
        <pc:sldMkLst>
          <pc:docMk/>
          <pc:sldMk cId="820225404" sldId="788"/>
        </pc:sldMkLst>
      </pc:sldChg>
      <pc:sldChg chg="modNotesTx">
        <pc:chgData name=" " userId="452e99f9-345d-4af9-8393-7c3002635e4d" providerId="ADAL" clId="{82DC0C36-1AC4-40CA-921A-BC795A4D0C8A}" dt="2022-03-23T11:19:53.227" v="6" actId="790"/>
        <pc:sldMkLst>
          <pc:docMk/>
          <pc:sldMk cId="3904437522" sldId="791"/>
        </pc:sldMkLst>
      </pc:sldChg>
      <pc:sldChg chg="modNotesTx">
        <pc:chgData name=" " userId="452e99f9-345d-4af9-8393-7c3002635e4d" providerId="ADAL" clId="{82DC0C36-1AC4-40CA-921A-BC795A4D0C8A}" dt="2022-03-23T13:17:36.026" v="392" actId="20577"/>
        <pc:sldMkLst>
          <pc:docMk/>
          <pc:sldMk cId="416104480" sldId="793"/>
        </pc:sldMkLst>
      </pc:sldChg>
      <pc:sldChg chg="modNotesTx">
        <pc:chgData name=" " userId="452e99f9-345d-4af9-8393-7c3002635e4d" providerId="ADAL" clId="{82DC0C36-1AC4-40CA-921A-BC795A4D0C8A}" dt="2022-03-23T11:22:32.577" v="27" actId="790"/>
        <pc:sldMkLst>
          <pc:docMk/>
          <pc:sldMk cId="2624174242" sldId="794"/>
        </pc:sldMkLst>
      </pc:sldChg>
      <pc:sldChg chg="modNotesTx">
        <pc:chgData name=" " userId="452e99f9-345d-4af9-8393-7c3002635e4d" providerId="ADAL" clId="{82DC0C36-1AC4-40CA-921A-BC795A4D0C8A}" dt="2022-03-23T13:15:57.131" v="388" actId="313"/>
        <pc:sldMkLst>
          <pc:docMk/>
          <pc:sldMk cId="3420405051" sldId="799"/>
        </pc:sldMkLst>
      </pc:sldChg>
      <pc:sldChg chg="addSp delSp modSp delCm modNotesTx">
        <pc:chgData name=" " userId="452e99f9-345d-4af9-8393-7c3002635e4d" providerId="ADAL" clId="{82DC0C36-1AC4-40CA-921A-BC795A4D0C8A}" dt="2022-03-23T11:45:40.159" v="361"/>
        <pc:sldMkLst>
          <pc:docMk/>
          <pc:sldMk cId="536523332" sldId="800"/>
        </pc:sldMkLst>
        <pc:spChg chg="mod">
          <ac:chgData name=" " userId="452e99f9-345d-4af9-8393-7c3002635e4d" providerId="ADAL" clId="{82DC0C36-1AC4-40CA-921A-BC795A4D0C8A}" dt="2022-03-23T11:42:05.269" v="237" actId="1076"/>
          <ac:spMkLst>
            <pc:docMk/>
            <pc:sldMk cId="536523332" sldId="800"/>
            <ac:spMk id="15" creationId="{92BB1427-0476-4CB1-A189-FBB4A24A7373}"/>
          </ac:spMkLst>
        </pc:spChg>
        <pc:spChg chg="mod">
          <ac:chgData name=" " userId="452e99f9-345d-4af9-8393-7c3002635e4d" providerId="ADAL" clId="{82DC0C36-1AC4-40CA-921A-BC795A4D0C8A}" dt="2022-03-23T11:43:24.943" v="260" actId="1076"/>
          <ac:spMkLst>
            <pc:docMk/>
            <pc:sldMk cId="536523332" sldId="800"/>
            <ac:spMk id="25" creationId="{909D5710-2CF1-4640-8A8C-3A32F104ED46}"/>
          </ac:spMkLst>
        </pc:spChg>
        <pc:spChg chg="add mod">
          <ac:chgData name=" " userId="452e99f9-345d-4af9-8393-7c3002635e4d" providerId="ADAL" clId="{82DC0C36-1AC4-40CA-921A-BC795A4D0C8A}" dt="2022-03-23T11:42:55.692" v="252" actId="20577"/>
          <ac:spMkLst>
            <pc:docMk/>
            <pc:sldMk cId="536523332" sldId="800"/>
            <ac:spMk id="27" creationId="{4ADCBB4B-2147-4C82-8760-9ADE2A5C56B1}"/>
          </ac:spMkLst>
        </pc:spChg>
        <pc:spChg chg="mod">
          <ac:chgData name=" " userId="452e99f9-345d-4af9-8393-7c3002635e4d" providerId="ADAL" clId="{82DC0C36-1AC4-40CA-921A-BC795A4D0C8A}" dt="2022-03-23T11:43:16.964" v="257" actId="1076"/>
          <ac:spMkLst>
            <pc:docMk/>
            <pc:sldMk cId="536523332" sldId="800"/>
            <ac:spMk id="45" creationId="{142CE212-9BB1-47EE-99E6-D2D704F80D74}"/>
          </ac:spMkLst>
        </pc:spChg>
        <pc:picChg chg="add mod">
          <ac:chgData name=" " userId="452e99f9-345d-4af9-8393-7c3002635e4d" providerId="ADAL" clId="{82DC0C36-1AC4-40CA-921A-BC795A4D0C8A}" dt="2022-03-23T11:42:45.227" v="246" actId="1076"/>
          <ac:picMkLst>
            <pc:docMk/>
            <pc:sldMk cId="536523332" sldId="800"/>
            <ac:picMk id="23" creationId="{9ECD4570-A435-4791-A552-7CF76F850DE6}"/>
          </ac:picMkLst>
        </pc:picChg>
        <pc:picChg chg="mod">
          <ac:chgData name=" " userId="452e99f9-345d-4af9-8393-7c3002635e4d" providerId="ADAL" clId="{82DC0C36-1AC4-40CA-921A-BC795A4D0C8A}" dt="2022-03-23T11:42:01.240" v="236" actId="1076"/>
          <ac:picMkLst>
            <pc:docMk/>
            <pc:sldMk cId="536523332" sldId="800"/>
            <ac:picMk id="34" creationId="{9F5A8C1E-E005-4434-82D7-12EE36B67DB3}"/>
          </ac:picMkLst>
        </pc:picChg>
        <pc:cxnChg chg="mod">
          <ac:chgData name=" " userId="452e99f9-345d-4af9-8393-7c3002635e4d" providerId="ADAL" clId="{82DC0C36-1AC4-40CA-921A-BC795A4D0C8A}" dt="2022-03-23T11:42:05.269" v="237" actId="1076"/>
          <ac:cxnSpMkLst>
            <pc:docMk/>
            <pc:sldMk cId="536523332" sldId="800"/>
            <ac:cxnSpMk id="21" creationId="{3C91C0C1-AC7F-4391-934A-E59EDD6C31D3}"/>
          </ac:cxnSpMkLst>
        </pc:cxnChg>
        <pc:cxnChg chg="mod">
          <ac:chgData name=" " userId="452e99f9-345d-4af9-8393-7c3002635e4d" providerId="ADAL" clId="{82DC0C36-1AC4-40CA-921A-BC795A4D0C8A}" dt="2022-03-23T11:42:05.269" v="237" actId="1076"/>
          <ac:cxnSpMkLst>
            <pc:docMk/>
            <pc:sldMk cId="536523332" sldId="800"/>
            <ac:cxnSpMk id="24" creationId="{E3FDA2A1-C19A-456F-9E2B-17AD1AFD3A22}"/>
          </ac:cxnSpMkLst>
        </pc:cxnChg>
        <pc:cxnChg chg="mod">
          <ac:chgData name=" " userId="452e99f9-345d-4af9-8393-7c3002635e4d" providerId="ADAL" clId="{82DC0C36-1AC4-40CA-921A-BC795A4D0C8A}" dt="2022-03-23T11:43:24.943" v="260" actId="1076"/>
          <ac:cxnSpMkLst>
            <pc:docMk/>
            <pc:sldMk cId="536523332" sldId="800"/>
            <ac:cxnSpMk id="26" creationId="{B8D14329-FD45-417E-9763-01073E8B4C2E}"/>
          </ac:cxnSpMkLst>
        </pc:cxnChg>
        <pc:cxnChg chg="add mod">
          <ac:chgData name=" " userId="452e99f9-345d-4af9-8393-7c3002635e4d" providerId="ADAL" clId="{82DC0C36-1AC4-40CA-921A-BC795A4D0C8A}" dt="2022-03-23T11:43:12.143" v="256" actId="14100"/>
          <ac:cxnSpMkLst>
            <pc:docMk/>
            <pc:sldMk cId="536523332" sldId="800"/>
            <ac:cxnSpMk id="28" creationId="{03D205C7-C75A-4E89-AFB3-84E58AF62E6A}"/>
          </ac:cxnSpMkLst>
        </pc:cxnChg>
        <pc:cxnChg chg="add del">
          <ac:chgData name=" " userId="452e99f9-345d-4af9-8393-7c3002635e4d" providerId="ADAL" clId="{82DC0C36-1AC4-40CA-921A-BC795A4D0C8A}" dt="2022-03-23T11:44:45.040" v="274"/>
          <ac:cxnSpMkLst>
            <pc:docMk/>
            <pc:sldMk cId="536523332" sldId="800"/>
            <ac:cxnSpMk id="35" creationId="{1F8C732D-60F2-4831-9D5E-1904650A0AC4}"/>
          </ac:cxnSpMkLst>
        </pc:cxnChg>
        <pc:cxnChg chg="add del">
          <ac:chgData name=" " userId="452e99f9-345d-4af9-8393-7c3002635e4d" providerId="ADAL" clId="{82DC0C36-1AC4-40CA-921A-BC795A4D0C8A}" dt="2022-03-23T11:44:44.739" v="273"/>
          <ac:cxnSpMkLst>
            <pc:docMk/>
            <pc:sldMk cId="536523332" sldId="800"/>
            <ac:cxnSpMk id="36" creationId="{2DD7E6CA-4874-423F-8C86-D15EC85BB36E}"/>
          </ac:cxnSpMkLst>
        </pc:cxnChg>
      </pc:sldChg>
      <pc:sldChg chg="modNotesTx">
        <pc:chgData name=" " userId="452e99f9-345d-4af9-8393-7c3002635e4d" providerId="ADAL" clId="{82DC0C36-1AC4-40CA-921A-BC795A4D0C8A}" dt="2022-03-23T11:22:47.658" v="29" actId="790"/>
        <pc:sldMkLst>
          <pc:docMk/>
          <pc:sldMk cId="3833362732" sldId="801"/>
        </pc:sldMkLst>
      </pc:sldChg>
      <pc:sldChg chg="modNotesTx">
        <pc:chgData name=" " userId="452e99f9-345d-4af9-8393-7c3002635e4d" providerId="ADAL" clId="{82DC0C36-1AC4-40CA-921A-BC795A4D0C8A}" dt="2022-03-23T13:14:18.931" v="370" actId="20577"/>
        <pc:sldMkLst>
          <pc:docMk/>
          <pc:sldMk cId="3506645795" sldId="809"/>
        </pc:sldMkLst>
      </pc:sldChg>
      <pc:sldChg chg="modNotesTx">
        <pc:chgData name=" " userId="452e99f9-345d-4af9-8393-7c3002635e4d" providerId="ADAL" clId="{82DC0C36-1AC4-40CA-921A-BC795A4D0C8A}" dt="2022-03-23T11:22:39.780" v="28" actId="790"/>
        <pc:sldMkLst>
          <pc:docMk/>
          <pc:sldMk cId="1786848532" sldId="810"/>
        </pc:sldMkLst>
      </pc:sldChg>
      <pc:sldChg chg="modNotesTx">
        <pc:chgData name=" " userId="452e99f9-345d-4af9-8393-7c3002635e4d" providerId="ADAL" clId="{82DC0C36-1AC4-40CA-921A-BC795A4D0C8A}" dt="2022-03-23T11:21:56.762" v="22" actId="790"/>
        <pc:sldMkLst>
          <pc:docMk/>
          <pc:sldMk cId="3035458977" sldId="812"/>
        </pc:sldMkLst>
      </pc:sldChg>
      <pc:sldChg chg="modNotesTx">
        <pc:chgData name=" " userId="452e99f9-345d-4af9-8393-7c3002635e4d" providerId="ADAL" clId="{82DC0C36-1AC4-40CA-921A-BC795A4D0C8A}" dt="2022-03-23T11:20:41.648" v="12" actId="790"/>
        <pc:sldMkLst>
          <pc:docMk/>
          <pc:sldMk cId="3708527515" sldId="813"/>
        </pc:sldMkLst>
      </pc:sldChg>
      <pc:sldChg chg="modNotesTx">
        <pc:chgData name=" " userId="452e99f9-345d-4af9-8393-7c3002635e4d" providerId="ADAL" clId="{82DC0C36-1AC4-40CA-921A-BC795A4D0C8A}" dt="2022-03-23T11:19:44.978" v="5" actId="790"/>
        <pc:sldMkLst>
          <pc:docMk/>
          <pc:sldMk cId="3728155646" sldId="814"/>
        </pc:sldMkLst>
      </pc:sldChg>
      <pc:sldChg chg="modNotesTx">
        <pc:chgData name=" " userId="452e99f9-345d-4af9-8393-7c3002635e4d" providerId="ADAL" clId="{82DC0C36-1AC4-40CA-921A-BC795A4D0C8A}" dt="2022-03-23T13:13:07.182" v="365" actId="20577"/>
        <pc:sldMkLst>
          <pc:docMk/>
          <pc:sldMk cId="2213789655" sldId="817"/>
        </pc:sldMkLst>
      </pc:sldChg>
      <pc:sldChg chg="modSp modNotesTx">
        <pc:chgData name=" " userId="452e99f9-345d-4af9-8393-7c3002635e4d" providerId="ADAL" clId="{82DC0C36-1AC4-40CA-921A-BC795A4D0C8A}" dt="2022-03-23T13:21:45.715" v="409" actId="20577"/>
        <pc:sldMkLst>
          <pc:docMk/>
          <pc:sldMk cId="1994944819" sldId="818"/>
        </pc:sldMkLst>
        <pc:graphicFrameChg chg="modGraphic">
          <ac:chgData name=" " userId="452e99f9-345d-4af9-8393-7c3002635e4d" providerId="ADAL" clId="{82DC0C36-1AC4-40CA-921A-BC795A4D0C8A}" dt="2022-03-23T13:21:45.715" v="409" actId="20577"/>
          <ac:graphicFrameMkLst>
            <pc:docMk/>
            <pc:sldMk cId="1994944819" sldId="818"/>
            <ac:graphicFrameMk id="5" creationId="{B017ACF1-0EAE-47FB-B94B-AE88B0028521}"/>
          </ac:graphicFrameMkLst>
        </pc:graphicFrameChg>
      </pc:sldChg>
      <pc:sldChg chg="modNotesTx">
        <pc:chgData name=" " userId="452e99f9-345d-4af9-8393-7c3002635e4d" providerId="ADAL" clId="{82DC0C36-1AC4-40CA-921A-BC795A4D0C8A}" dt="2022-03-23T11:23:02.502" v="31" actId="790"/>
        <pc:sldMkLst>
          <pc:docMk/>
          <pc:sldMk cId="2996379094" sldId="819"/>
        </pc:sldMkLst>
      </pc:sldChg>
    </pc:docChg>
  </pc:docChgLst>
  <pc:docChgLst>
    <pc:chgData name="Lilly Aufdembrinke" userId="S::aufdembrinke_adelphi.de#ext#@gizonline.onmicrosoft.com::452e99f9-345d-4af9-8393-7c3002635e4d" providerId="AD" clId="Web-{04DFC00F-491F-4E20-AE85-58B3E8F6E6F6}"/>
    <pc:docChg chg="modSld">
      <pc:chgData name="Lilly Aufdembrinke" userId="S::aufdembrinke_adelphi.de#ext#@gizonline.onmicrosoft.com::452e99f9-345d-4af9-8393-7c3002635e4d" providerId="AD" clId="Web-{04DFC00F-491F-4E20-AE85-58B3E8F6E6F6}" dt="2022-04-12T07:51:25.229" v="2"/>
      <pc:docMkLst>
        <pc:docMk/>
      </pc:docMkLst>
      <pc:sldChg chg="modNotes">
        <pc:chgData name="Lilly Aufdembrinke" userId="S::aufdembrinke_adelphi.de#ext#@gizonline.onmicrosoft.com::452e99f9-345d-4af9-8393-7c3002635e4d" providerId="AD" clId="Web-{04DFC00F-491F-4E20-AE85-58B3E8F6E6F6}" dt="2022-04-12T07:51:25.229" v="2"/>
        <pc:sldMkLst>
          <pc:docMk/>
          <pc:sldMk cId="2422894566" sldId="754"/>
        </pc:sldMkLst>
      </pc:sldChg>
    </pc:docChg>
  </pc:docChgLst>
  <pc:docChgLst>
    <pc:chgData name="semmling" userId="S::semmling_adelphi.de#ext#@gizonline.onmicrosoft.com::37c3255f-2dc2-4f3b-afd9-a5d778585fa9" providerId="AD" clId="Web-{A6944F40-0DCB-4E1E-A002-831902951CDE}"/>
    <pc:docChg chg="modSld">
      <pc:chgData name="semmling" userId="S::semmling_adelphi.de#ext#@gizonline.onmicrosoft.com::37c3255f-2dc2-4f3b-afd9-a5d778585fa9" providerId="AD" clId="Web-{A6944F40-0DCB-4E1E-A002-831902951CDE}" dt="2022-05-05T08:48:09.308" v="2"/>
      <pc:docMkLst>
        <pc:docMk/>
      </pc:docMkLst>
      <pc:sldChg chg="modNotes">
        <pc:chgData name="semmling" userId="S::semmling_adelphi.de#ext#@gizonline.onmicrosoft.com::37c3255f-2dc2-4f3b-afd9-a5d778585fa9" providerId="AD" clId="Web-{A6944F40-0DCB-4E1E-A002-831902951CDE}" dt="2022-05-05T08:48:09.308" v="2"/>
        <pc:sldMkLst>
          <pc:docMk/>
          <pc:sldMk cId="2422894566" sldId="754"/>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Tabelle1!$B$1</c:f>
              <c:strCache>
                <c:ptCount val="1"/>
                <c:pt idx="0">
                  <c:v>Total consumption: 48 bcm </c:v>
                </c:pt>
              </c:strCache>
            </c:strRef>
          </c:tx>
          <c:spPr>
            <a:ln>
              <a:noFill/>
            </a:ln>
          </c:spPr>
          <c:dPt>
            <c:idx val="0"/>
            <c:bubble3D val="0"/>
            <c:spPr>
              <a:solidFill>
                <a:srgbClr val="A9D4E1"/>
              </a:solidFill>
              <a:ln w="19050">
                <a:noFill/>
              </a:ln>
              <a:effectLst/>
            </c:spPr>
            <c:extLst>
              <c:ext xmlns:c16="http://schemas.microsoft.com/office/drawing/2014/chart" uri="{C3380CC4-5D6E-409C-BE32-E72D297353CC}">
                <c16:uniqueId val="{00000001-FC28-4728-B9D2-3FC5F6E3814A}"/>
              </c:ext>
            </c:extLst>
          </c:dPt>
          <c:dPt>
            <c:idx val="1"/>
            <c:bubble3D val="0"/>
            <c:spPr>
              <a:solidFill>
                <a:srgbClr val="F5903D"/>
              </a:solidFill>
              <a:ln w="19050">
                <a:noFill/>
              </a:ln>
              <a:effectLst/>
            </c:spPr>
            <c:extLst>
              <c:ext xmlns:c16="http://schemas.microsoft.com/office/drawing/2014/chart" uri="{C3380CC4-5D6E-409C-BE32-E72D297353CC}">
                <c16:uniqueId val="{00000003-FC28-4728-B9D2-3FC5F6E3814A}"/>
              </c:ext>
            </c:extLst>
          </c:dPt>
          <c:dPt>
            <c:idx val="2"/>
            <c:bubble3D val="0"/>
            <c:spPr>
              <a:solidFill>
                <a:srgbClr val="FFC000"/>
              </a:solidFill>
              <a:ln w="19050">
                <a:noFill/>
              </a:ln>
              <a:effectLst/>
            </c:spPr>
            <c:extLst>
              <c:ext xmlns:c16="http://schemas.microsoft.com/office/drawing/2014/chart" uri="{C3380CC4-5D6E-409C-BE32-E72D297353CC}">
                <c16:uniqueId val="{00000005-FC28-4728-B9D2-3FC5F6E3814A}"/>
              </c:ext>
            </c:extLst>
          </c:dPt>
          <c:dPt>
            <c:idx val="3"/>
            <c:bubble3D val="0"/>
            <c:spPr>
              <a:solidFill>
                <a:srgbClr val="A45200"/>
              </a:solidFill>
              <a:ln w="19050">
                <a:noFill/>
              </a:ln>
              <a:effectLst/>
            </c:spPr>
            <c:extLst>
              <c:ext xmlns:c16="http://schemas.microsoft.com/office/drawing/2014/chart" uri="{C3380CC4-5D6E-409C-BE32-E72D297353CC}">
                <c16:uniqueId val="{00000007-FC28-4728-B9D2-3FC5F6E3814A}"/>
              </c:ext>
            </c:extLst>
          </c:dPt>
          <c:dPt>
            <c:idx val="4"/>
            <c:bubble3D val="0"/>
            <c:spPr>
              <a:solidFill>
                <a:srgbClr val="A79AC0"/>
              </a:solidFill>
              <a:ln w="19050">
                <a:noFill/>
              </a:ln>
              <a:effectLst/>
            </c:spPr>
            <c:extLst>
              <c:ext xmlns:c16="http://schemas.microsoft.com/office/drawing/2014/chart" uri="{C3380CC4-5D6E-409C-BE32-E72D297353CC}">
                <c16:uniqueId val="{00000009-FC28-4728-B9D2-3FC5F6E3814A}"/>
              </c:ext>
            </c:extLst>
          </c:dPt>
          <c:dPt>
            <c:idx val="5"/>
            <c:bubble3D val="0"/>
            <c:spPr>
              <a:solidFill>
                <a:srgbClr val="DE2A00"/>
              </a:solidFill>
              <a:ln w="19050">
                <a:noFill/>
              </a:ln>
              <a:effectLst/>
            </c:spPr>
            <c:extLst>
              <c:ext xmlns:c16="http://schemas.microsoft.com/office/drawing/2014/chart" uri="{C3380CC4-5D6E-409C-BE32-E72D297353CC}">
                <c16:uniqueId val="{0000000B-FC28-4728-B9D2-3FC5F6E3814A}"/>
              </c:ext>
            </c:extLst>
          </c:dPt>
          <c:dPt>
            <c:idx val="6"/>
            <c:bubble3D val="0"/>
            <c:spPr>
              <a:solidFill>
                <a:srgbClr val="88C057"/>
              </a:solidFill>
              <a:ln w="19050">
                <a:noFill/>
              </a:ln>
              <a:effectLst/>
            </c:spPr>
            <c:extLst>
              <c:ext xmlns:c16="http://schemas.microsoft.com/office/drawing/2014/chart" uri="{C3380CC4-5D6E-409C-BE32-E72D297353CC}">
                <c16:uniqueId val="{0000000D-FC28-4728-B9D2-3FC5F6E3814A}"/>
              </c:ext>
            </c:extLst>
          </c:dPt>
          <c:dPt>
            <c:idx val="7"/>
            <c:bubble3D val="0"/>
            <c:spPr>
              <a:solidFill>
                <a:srgbClr val="2488A0"/>
              </a:solidFill>
              <a:ln w="19050">
                <a:noFill/>
              </a:ln>
              <a:effectLst/>
            </c:spPr>
            <c:extLst>
              <c:ext xmlns:c16="http://schemas.microsoft.com/office/drawing/2014/chart" uri="{C3380CC4-5D6E-409C-BE32-E72D297353CC}">
                <c16:uniqueId val="{0000000F-FC28-4728-B9D2-3FC5F6E3814A}"/>
              </c:ext>
            </c:extLst>
          </c:dPt>
          <c:dLbls>
            <c:dLbl>
              <c:idx val="0"/>
              <c:tx>
                <c:rich>
                  <a:bodyPr rot="0" spcFirstLastPara="1" vertOverflow="ellipsis" vert="horz" wrap="square" anchor="ctr" anchorCtr="1"/>
                  <a:lstStyle/>
                  <a:p>
                    <a:pPr>
                      <a:defRPr sz="1000" b="1" i="0" u="none" strike="noStrike" kern="1200" baseline="0">
                        <a:solidFill>
                          <a:schemeClr val="bg1"/>
                        </a:solidFill>
                        <a:latin typeface="Calibri" panose="020F0502020204030204" pitchFamily="34" charset="0"/>
                        <a:ea typeface="+mn-ea"/>
                        <a:cs typeface="Calibri" panose="020F0502020204030204" pitchFamily="34" charset="0"/>
                      </a:defRPr>
                    </a:pPr>
                    <a:fld id="{B6C24486-6599-455E-9C57-FCDF03BA6677}" type="CATEGORYNAME">
                      <a:rPr lang="en-US" sz="1000" smtClean="0"/>
                      <a:pPr>
                        <a:defRPr sz="1000" b="1">
                          <a:solidFill>
                            <a:schemeClr val="bg1"/>
                          </a:solidFill>
                        </a:defRPr>
                      </a:pPr>
                      <a:t>[RUBRIKENNAME]</a:t>
                    </a:fld>
                    <a:r>
                      <a:rPr lang="en-US" sz="1000" baseline="0"/>
                      <a:t> </a:t>
                    </a:r>
                    <a:fld id="{8139AFC0-0FE7-4B82-9944-B23481CC5FE6}" type="VALUE">
                      <a:rPr lang="en-US" sz="1000" baseline="0"/>
                      <a:pPr>
                        <a:defRPr sz="1000" b="1">
                          <a:solidFill>
                            <a:schemeClr val="bg1"/>
                          </a:solidFill>
                        </a:defRPr>
                      </a:pPr>
                      <a:t>[WERT]</a:t>
                    </a:fld>
                    <a:endParaRPr lang="en-US" sz="1000" baseline="0"/>
                  </a:p>
                </c:rich>
              </c:tx>
              <c:spPr>
                <a:noFill/>
                <a:ln>
                  <a:noFill/>
                </a:ln>
                <a:effectLst/>
              </c:spPr>
              <c:txPr>
                <a:bodyPr rot="0" spcFirstLastPara="1" vertOverflow="ellipsis" vert="horz" wrap="square" anchor="ctr" anchorCtr="1"/>
                <a:lstStyle/>
                <a:p>
                  <a:pPr>
                    <a:defRPr sz="1000" b="1" i="0" u="none" strike="noStrike" kern="1200" baseline="0">
                      <a:solidFill>
                        <a:schemeClr val="bg1"/>
                      </a:solidFill>
                      <a:latin typeface="Calibri" panose="020F0502020204030204" pitchFamily="34" charset="0"/>
                      <a:ea typeface="+mn-ea"/>
                      <a:cs typeface="Calibri" panose="020F0502020204030204" pitchFamily="34" charset="0"/>
                    </a:defRPr>
                  </a:pPr>
                  <a:endParaRPr lang="de-DE"/>
                </a:p>
              </c:txPr>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FC28-4728-B9D2-3FC5F6E3814A}"/>
                </c:ext>
              </c:extLst>
            </c:dLbl>
            <c:dLbl>
              <c:idx val="1"/>
              <c:layout>
                <c:manualLayout>
                  <c:x val="2.0267245153322802E-2"/>
                  <c:y val="-4.1743101907406287E-2"/>
                </c:manualLayout>
              </c:layout>
              <c:tx>
                <c:rich>
                  <a:bodyPr rot="0" spcFirstLastPara="1" vertOverflow="ellipsis" vert="horz" wrap="square" anchor="ctr" anchorCtr="1"/>
                  <a:lstStyle/>
                  <a:p>
                    <a:pPr>
                      <a:defRPr sz="1000" b="1" i="0" u="none" strike="noStrike" kern="1200" baseline="0">
                        <a:solidFill>
                          <a:schemeClr val="tx1"/>
                        </a:solidFill>
                        <a:latin typeface="Calibri" panose="020F0502020204030204" pitchFamily="34" charset="0"/>
                        <a:ea typeface="+mn-ea"/>
                        <a:cs typeface="Calibri" panose="020F0502020204030204" pitchFamily="34" charset="0"/>
                      </a:defRPr>
                    </a:pPr>
                    <a:fld id="{E9FEA7EA-E996-42E8-A71F-DF34FBDD337B}" type="CATEGORYNAME">
                      <a:rPr lang="en-US" smtClean="0">
                        <a:solidFill>
                          <a:srgbClr val="F5903D"/>
                        </a:solidFill>
                      </a:rPr>
                      <a:pPr>
                        <a:defRPr sz="1000" b="1">
                          <a:solidFill>
                            <a:schemeClr val="tx1"/>
                          </a:solidFill>
                        </a:defRPr>
                      </a:pPr>
                      <a:t>[RUBRIKENNAME]</a:t>
                    </a:fld>
                    <a:r>
                      <a:rPr lang="en-US" baseline="0">
                        <a:solidFill>
                          <a:srgbClr val="F5903D"/>
                        </a:solidFill>
                      </a:rPr>
                      <a:t> </a:t>
                    </a:r>
                    <a:fld id="{CE6D0627-6E70-42CB-B416-1FBA8C1793A8}" type="VALUE">
                      <a:rPr lang="en-US" baseline="0" smtClean="0">
                        <a:solidFill>
                          <a:srgbClr val="F5903D"/>
                        </a:solidFill>
                      </a:rPr>
                      <a:pPr>
                        <a:defRPr sz="1000" b="1">
                          <a:solidFill>
                            <a:schemeClr val="tx1"/>
                          </a:solidFill>
                        </a:defRPr>
                      </a:pPr>
                      <a:t>[WERT]</a:t>
                    </a:fld>
                    <a:endParaRPr lang="en-US" baseline="0">
                      <a:solidFill>
                        <a:srgbClr val="F5903D"/>
                      </a:solidFill>
                    </a:endParaRPr>
                  </a:p>
                </c:rich>
              </c:tx>
              <c:spPr>
                <a:noFill/>
                <a:ln>
                  <a:noFill/>
                </a:ln>
                <a:effectLst/>
              </c:spPr>
              <c:txPr>
                <a:bodyPr rot="0" spcFirstLastPara="1" vertOverflow="ellipsis" vert="horz" wrap="square" anchor="ctr" anchorCtr="1"/>
                <a:lstStyle/>
                <a:p>
                  <a:pPr>
                    <a:defRPr sz="1000" b="1" i="0" u="none" strike="noStrike" kern="1200" baseline="0">
                      <a:solidFill>
                        <a:schemeClr val="tx1"/>
                      </a:solidFill>
                      <a:latin typeface="Calibri" panose="020F0502020204030204" pitchFamily="34" charset="0"/>
                      <a:ea typeface="+mn-ea"/>
                      <a:cs typeface="Calibri" panose="020F0502020204030204" pitchFamily="34" charset="0"/>
                    </a:defRPr>
                  </a:pPr>
                  <a:endParaRPr lang="de-DE"/>
                </a:p>
              </c:txPr>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FC28-4728-B9D2-3FC5F6E3814A}"/>
                </c:ext>
              </c:extLst>
            </c:dLbl>
            <c:dLbl>
              <c:idx val="2"/>
              <c:layout>
                <c:manualLayout>
                  <c:x val="-1.4107015675333076E-2"/>
                  <c:y val="7.2479882810496832E-2"/>
                </c:manualLayout>
              </c:layout>
              <c:tx>
                <c:rich>
                  <a:bodyPr rot="0" spcFirstLastPara="1" vertOverflow="ellipsis" vert="horz" wrap="square" anchor="ctr" anchorCtr="1"/>
                  <a:lstStyle/>
                  <a:p>
                    <a:pPr>
                      <a:defRPr sz="1000" b="1" i="0" u="none" strike="noStrike" kern="1200" baseline="0">
                        <a:solidFill>
                          <a:schemeClr val="tx1"/>
                        </a:solidFill>
                        <a:latin typeface="Calibri" panose="020F0502020204030204" pitchFamily="34" charset="0"/>
                        <a:ea typeface="+mn-ea"/>
                        <a:cs typeface="Calibri" panose="020F0502020204030204" pitchFamily="34" charset="0"/>
                      </a:defRPr>
                    </a:pPr>
                    <a:fld id="{C74635E9-B1FC-4367-A5B6-C2190B128D47}" type="CATEGORYNAME">
                      <a:rPr lang="en-US" sz="1000" smtClean="0">
                        <a:solidFill>
                          <a:srgbClr val="FFC000"/>
                        </a:solidFill>
                      </a:rPr>
                      <a:pPr>
                        <a:defRPr sz="1000" b="1">
                          <a:solidFill>
                            <a:schemeClr val="tx1"/>
                          </a:solidFill>
                        </a:defRPr>
                      </a:pPr>
                      <a:t>[RUBRIKENNAME]</a:t>
                    </a:fld>
                    <a:r>
                      <a:rPr lang="en-US" sz="1000" baseline="0">
                        <a:solidFill>
                          <a:srgbClr val="FFC000"/>
                        </a:solidFill>
                      </a:rPr>
                      <a:t> </a:t>
                    </a:r>
                    <a:fld id="{034D79ED-4E1F-4B84-9D01-1F18D4F4313D}" type="VALUE">
                      <a:rPr lang="en-US" sz="1000" baseline="0">
                        <a:solidFill>
                          <a:srgbClr val="FFC000"/>
                        </a:solidFill>
                      </a:rPr>
                      <a:pPr>
                        <a:defRPr sz="1000" b="1">
                          <a:solidFill>
                            <a:schemeClr val="tx1"/>
                          </a:solidFill>
                        </a:defRPr>
                      </a:pPr>
                      <a:t>[WERT]</a:t>
                    </a:fld>
                    <a:endParaRPr lang="en-US" sz="1000" baseline="0">
                      <a:solidFill>
                        <a:srgbClr val="FFC000"/>
                      </a:solidFill>
                    </a:endParaRPr>
                  </a:p>
                </c:rich>
              </c:tx>
              <c:spPr>
                <a:noFill/>
                <a:ln>
                  <a:noFill/>
                </a:ln>
                <a:effectLst/>
              </c:spPr>
              <c:txPr>
                <a:bodyPr rot="0" spcFirstLastPara="1" vertOverflow="ellipsis" vert="horz" wrap="square" anchor="ctr" anchorCtr="1"/>
                <a:lstStyle/>
                <a:p>
                  <a:pPr>
                    <a:defRPr sz="1000" b="1" i="0" u="none" strike="noStrike" kern="1200" baseline="0">
                      <a:solidFill>
                        <a:schemeClr val="tx1"/>
                      </a:solidFill>
                      <a:latin typeface="Calibri" panose="020F0502020204030204" pitchFamily="34" charset="0"/>
                      <a:ea typeface="+mn-ea"/>
                      <a:cs typeface="Calibri" panose="020F0502020204030204" pitchFamily="34" charset="0"/>
                    </a:defRPr>
                  </a:pPr>
                  <a:endParaRPr lang="de-DE"/>
                </a:p>
              </c:txPr>
              <c:showLegendKey val="0"/>
              <c:showVal val="1"/>
              <c:showCatName val="1"/>
              <c:showSerName val="0"/>
              <c:showPercent val="0"/>
              <c:showBubbleSize val="0"/>
              <c:extLst>
                <c:ext xmlns:c15="http://schemas.microsoft.com/office/drawing/2012/chart" uri="{CE6537A1-D6FC-4f65-9D91-7224C49458BB}">
                  <c15:layout>
                    <c:manualLayout>
                      <c:w val="0.24817208235593916"/>
                      <c:h val="0.21446959336275095"/>
                    </c:manualLayout>
                  </c15:layout>
                  <c15:dlblFieldTable/>
                  <c15:showDataLabelsRange val="0"/>
                </c:ext>
                <c:ext xmlns:c16="http://schemas.microsoft.com/office/drawing/2014/chart" uri="{C3380CC4-5D6E-409C-BE32-E72D297353CC}">
                  <c16:uniqueId val="{00000005-FC28-4728-B9D2-3FC5F6E3814A}"/>
                </c:ext>
              </c:extLst>
            </c:dLbl>
            <c:dLbl>
              <c:idx val="3"/>
              <c:tx>
                <c:rich>
                  <a:bodyPr rot="0" spcFirstLastPara="1" vertOverflow="ellipsis" vert="horz" wrap="square" anchor="ctr" anchorCtr="1"/>
                  <a:lstStyle/>
                  <a:p>
                    <a:pPr>
                      <a:defRPr sz="1000" b="1" i="0" u="none" strike="noStrike" kern="1200" baseline="0">
                        <a:solidFill>
                          <a:schemeClr val="bg1"/>
                        </a:solidFill>
                        <a:latin typeface="Calibri" panose="020F0502020204030204" pitchFamily="34" charset="0"/>
                        <a:ea typeface="+mn-ea"/>
                        <a:cs typeface="Calibri" panose="020F0502020204030204" pitchFamily="34" charset="0"/>
                      </a:defRPr>
                    </a:pPr>
                    <a:fld id="{447C34F6-65EF-46D6-833C-F5DEB60E348E}" type="CATEGORYNAME">
                      <a:rPr lang="en-US" sz="1000" smtClean="0"/>
                      <a:pPr>
                        <a:defRPr sz="1000" b="1">
                          <a:solidFill>
                            <a:schemeClr val="bg1"/>
                          </a:solidFill>
                        </a:defRPr>
                      </a:pPr>
                      <a:t>[RUBRIKENNAME]</a:t>
                    </a:fld>
                    <a:r>
                      <a:rPr lang="en-US" sz="1000" baseline="0"/>
                      <a:t> </a:t>
                    </a:r>
                    <a:fld id="{2C7BB33B-CFEA-4AB2-B9A1-F58779D8C8D6}" type="VALUE">
                      <a:rPr lang="en-US" sz="1000" baseline="0" smtClean="0"/>
                      <a:pPr>
                        <a:defRPr sz="1000" b="1">
                          <a:solidFill>
                            <a:schemeClr val="bg1"/>
                          </a:solidFill>
                        </a:defRPr>
                      </a:pPr>
                      <a:t>[WERT]</a:t>
                    </a:fld>
                    <a:endParaRPr lang="en-US" sz="1000" baseline="0"/>
                  </a:p>
                </c:rich>
              </c:tx>
              <c:spPr>
                <a:noFill/>
                <a:ln>
                  <a:noFill/>
                </a:ln>
                <a:effectLst/>
              </c:spPr>
              <c:txPr>
                <a:bodyPr rot="0" spcFirstLastPara="1" vertOverflow="ellipsis" vert="horz" wrap="square" anchor="ctr" anchorCtr="1"/>
                <a:lstStyle/>
                <a:p>
                  <a:pPr>
                    <a:defRPr sz="1000" b="1" i="0" u="none" strike="noStrike" kern="1200" baseline="0">
                      <a:solidFill>
                        <a:schemeClr val="bg1"/>
                      </a:solidFill>
                      <a:latin typeface="Calibri" panose="020F0502020204030204" pitchFamily="34" charset="0"/>
                      <a:ea typeface="+mn-ea"/>
                      <a:cs typeface="Calibri" panose="020F0502020204030204" pitchFamily="34" charset="0"/>
                    </a:defRPr>
                  </a:pPr>
                  <a:endParaRPr lang="de-DE"/>
                </a:p>
              </c:txPr>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FC28-4728-B9D2-3FC5F6E3814A}"/>
                </c:ext>
              </c:extLst>
            </c:dLbl>
            <c:dLbl>
              <c:idx val="4"/>
              <c:layout>
                <c:manualLayout>
                  <c:x val="4.0154727756251509E-3"/>
                  <c:y val="0"/>
                </c:manualLayout>
              </c:layout>
              <c:tx>
                <c:rich>
                  <a:bodyPr rot="0" spcFirstLastPara="1" vertOverflow="ellipsis" vert="horz" wrap="square" anchor="ctr" anchorCtr="1"/>
                  <a:lstStyle/>
                  <a:p>
                    <a:pPr>
                      <a:defRPr sz="1000" b="1" i="0" u="none" strike="noStrike" kern="1200" baseline="0">
                        <a:solidFill>
                          <a:schemeClr val="tx1"/>
                        </a:solidFill>
                        <a:latin typeface="Calibri" panose="020F0502020204030204" pitchFamily="34" charset="0"/>
                        <a:ea typeface="+mn-ea"/>
                        <a:cs typeface="Calibri" panose="020F0502020204030204" pitchFamily="34" charset="0"/>
                      </a:defRPr>
                    </a:pPr>
                    <a:fld id="{A7760E28-D35D-477D-87E5-7F140B927AEB}" type="CATEGORYNAME">
                      <a:rPr lang="en-US" sz="1000" smtClean="0">
                        <a:solidFill>
                          <a:srgbClr val="A79AC0"/>
                        </a:solidFill>
                      </a:rPr>
                      <a:pPr>
                        <a:defRPr sz="1000" b="1">
                          <a:solidFill>
                            <a:schemeClr val="tx1"/>
                          </a:solidFill>
                        </a:defRPr>
                      </a:pPr>
                      <a:t>[RUBRIKENNAME]</a:t>
                    </a:fld>
                    <a:r>
                      <a:rPr lang="en-US" sz="1000" baseline="0">
                        <a:solidFill>
                          <a:srgbClr val="A79AC0"/>
                        </a:solidFill>
                      </a:rPr>
                      <a:t> </a:t>
                    </a:r>
                    <a:fld id="{3C3BD1FF-1A18-4346-B6B8-92CF20681AB9}" type="VALUE">
                      <a:rPr lang="en-US" sz="1000" baseline="0">
                        <a:solidFill>
                          <a:srgbClr val="A79AC0"/>
                        </a:solidFill>
                      </a:rPr>
                      <a:pPr>
                        <a:defRPr sz="1000" b="1">
                          <a:solidFill>
                            <a:schemeClr val="tx1"/>
                          </a:solidFill>
                        </a:defRPr>
                      </a:pPr>
                      <a:t>[WERT]</a:t>
                    </a:fld>
                    <a:endParaRPr lang="en-US" sz="1000" baseline="0">
                      <a:solidFill>
                        <a:srgbClr val="A79AC0"/>
                      </a:solidFill>
                    </a:endParaRPr>
                  </a:p>
                </c:rich>
              </c:tx>
              <c:spPr>
                <a:noFill/>
                <a:ln>
                  <a:noFill/>
                </a:ln>
                <a:effectLst/>
              </c:spPr>
              <c:txPr>
                <a:bodyPr rot="0" spcFirstLastPara="1" vertOverflow="ellipsis" vert="horz" wrap="square" anchor="ctr" anchorCtr="1"/>
                <a:lstStyle/>
                <a:p>
                  <a:pPr>
                    <a:defRPr sz="1000" b="1" i="0" u="none" strike="noStrike" kern="1200" baseline="0">
                      <a:solidFill>
                        <a:schemeClr val="tx1"/>
                      </a:solidFill>
                      <a:latin typeface="Calibri" panose="020F0502020204030204" pitchFamily="34" charset="0"/>
                      <a:ea typeface="+mn-ea"/>
                      <a:cs typeface="Calibri" panose="020F0502020204030204" pitchFamily="34" charset="0"/>
                    </a:defRPr>
                  </a:pPr>
                  <a:endParaRPr lang="de-DE"/>
                </a:p>
              </c:txPr>
              <c:showLegendKey val="0"/>
              <c:showVal val="1"/>
              <c:showCatName val="1"/>
              <c:showSerName val="0"/>
              <c:showPercent val="0"/>
              <c:showBubbleSize val="0"/>
              <c:extLst>
                <c:ext xmlns:c15="http://schemas.microsoft.com/office/drawing/2012/chart" uri="{CE6537A1-D6FC-4f65-9D91-7224C49458BB}">
                  <c15:layout>
                    <c:manualLayout>
                      <c:w val="0.22116686160098792"/>
                      <c:h val="0.28756909232952688"/>
                    </c:manualLayout>
                  </c15:layout>
                  <c15:dlblFieldTable/>
                  <c15:showDataLabelsRange val="0"/>
                </c:ext>
                <c:ext xmlns:c16="http://schemas.microsoft.com/office/drawing/2014/chart" uri="{C3380CC4-5D6E-409C-BE32-E72D297353CC}">
                  <c16:uniqueId val="{00000009-FC28-4728-B9D2-3FC5F6E3814A}"/>
                </c:ext>
              </c:extLst>
            </c:dLbl>
            <c:dLbl>
              <c:idx val="5"/>
              <c:layout>
                <c:manualLayout>
                  <c:x val="-4.6405829914886176E-8"/>
                  <c:y val="-0.19577571734186083"/>
                </c:manualLayout>
              </c:layout>
              <c:tx>
                <c:rich>
                  <a:bodyPr rot="0" spcFirstLastPara="1" vertOverflow="ellipsis" vert="horz" wrap="square" anchor="ctr" anchorCtr="1"/>
                  <a:lstStyle/>
                  <a:p>
                    <a:pPr>
                      <a:defRPr sz="1000" b="1" i="0" u="none" strike="noStrike" kern="1200" baseline="0">
                        <a:solidFill>
                          <a:schemeClr val="bg1"/>
                        </a:solidFill>
                        <a:latin typeface="Calibri" panose="020F0502020204030204" pitchFamily="34" charset="0"/>
                        <a:ea typeface="+mn-ea"/>
                        <a:cs typeface="Calibri" panose="020F0502020204030204" pitchFamily="34" charset="0"/>
                      </a:defRPr>
                    </a:pPr>
                    <a:fld id="{ACA6CB45-467E-486D-93B6-D711A0CAA8DD}" type="CATEGORYNAME">
                      <a:rPr lang="en-US" sz="1000" smtClean="0">
                        <a:solidFill>
                          <a:srgbClr val="DE2A00"/>
                        </a:solidFill>
                      </a:rPr>
                      <a:pPr>
                        <a:defRPr sz="1000" b="1">
                          <a:solidFill>
                            <a:schemeClr val="bg1"/>
                          </a:solidFill>
                        </a:defRPr>
                      </a:pPr>
                      <a:t>[RUBRIKENNAME]</a:t>
                    </a:fld>
                    <a:r>
                      <a:rPr lang="en-US" sz="1000" baseline="0">
                        <a:solidFill>
                          <a:srgbClr val="DE2A00"/>
                        </a:solidFill>
                      </a:rPr>
                      <a:t> </a:t>
                    </a:r>
                    <a:fld id="{12635F63-6A9F-4D42-8C30-423ABB53784C}" type="VALUE">
                      <a:rPr lang="en-US" sz="1000" baseline="0" smtClean="0">
                        <a:solidFill>
                          <a:srgbClr val="DE2A00"/>
                        </a:solidFill>
                      </a:rPr>
                      <a:pPr>
                        <a:defRPr sz="1000" b="1">
                          <a:solidFill>
                            <a:schemeClr val="bg1"/>
                          </a:solidFill>
                        </a:defRPr>
                      </a:pPr>
                      <a:t>[WERT]</a:t>
                    </a:fld>
                    <a:endParaRPr lang="en-US" sz="1000" baseline="0">
                      <a:solidFill>
                        <a:srgbClr val="DE2A00"/>
                      </a:solidFill>
                    </a:endParaRPr>
                  </a:p>
                </c:rich>
              </c:tx>
              <c:spPr>
                <a:noFill/>
                <a:ln>
                  <a:noFill/>
                </a:ln>
                <a:effectLst/>
              </c:spPr>
              <c:txPr>
                <a:bodyPr rot="0" spcFirstLastPara="1" vertOverflow="ellipsis" vert="horz" wrap="square" anchor="ctr" anchorCtr="1"/>
                <a:lstStyle/>
                <a:p>
                  <a:pPr>
                    <a:defRPr sz="1000" b="1" i="0" u="none" strike="noStrike" kern="1200" baseline="0">
                      <a:solidFill>
                        <a:schemeClr val="bg1"/>
                      </a:solidFill>
                      <a:latin typeface="Calibri" panose="020F0502020204030204" pitchFamily="34" charset="0"/>
                      <a:ea typeface="+mn-ea"/>
                      <a:cs typeface="Calibri" panose="020F0502020204030204" pitchFamily="34" charset="0"/>
                    </a:defRPr>
                  </a:pPr>
                  <a:endParaRPr lang="de-DE"/>
                </a:p>
              </c:txPr>
              <c:showLegendKey val="0"/>
              <c:showVal val="1"/>
              <c:showCatName val="1"/>
              <c:showSerName val="0"/>
              <c:showPercent val="0"/>
              <c:showBubbleSize val="0"/>
              <c:extLst>
                <c:ext xmlns:c15="http://schemas.microsoft.com/office/drawing/2012/chart" uri="{CE6537A1-D6FC-4f65-9D91-7224C49458BB}">
                  <c15:layout>
                    <c:manualLayout>
                      <c:w val="0.20941617715282632"/>
                      <c:h val="0.27574404335615516"/>
                    </c:manualLayout>
                  </c15:layout>
                  <c15:dlblFieldTable/>
                  <c15:showDataLabelsRange val="0"/>
                </c:ext>
                <c:ext xmlns:c16="http://schemas.microsoft.com/office/drawing/2014/chart" uri="{C3380CC4-5D6E-409C-BE32-E72D297353CC}">
                  <c16:uniqueId val="{0000000B-FC28-4728-B9D2-3FC5F6E3814A}"/>
                </c:ext>
              </c:extLst>
            </c:dLbl>
            <c:dLbl>
              <c:idx val="6"/>
              <c:tx>
                <c:rich>
                  <a:bodyPr rot="0" spcFirstLastPara="1" vertOverflow="ellipsis" vert="horz" wrap="square" anchor="ctr" anchorCtr="1"/>
                  <a:lstStyle/>
                  <a:p>
                    <a:pPr>
                      <a:defRPr sz="1000" b="1" i="0" u="none" strike="noStrike" kern="1200" baseline="0">
                        <a:solidFill>
                          <a:schemeClr val="bg1"/>
                        </a:solidFill>
                        <a:latin typeface="Calibri" panose="020F0502020204030204" pitchFamily="34" charset="0"/>
                        <a:ea typeface="+mn-ea"/>
                        <a:cs typeface="Calibri" panose="020F0502020204030204" pitchFamily="34" charset="0"/>
                      </a:defRPr>
                    </a:pPr>
                    <a:fld id="{B3FF5DF9-1619-45B8-9DCE-5BB583BA0ADF}" type="CATEGORYNAME">
                      <a:rPr lang="en-US" sz="1000" smtClean="0"/>
                      <a:pPr>
                        <a:defRPr sz="1000" b="1">
                          <a:solidFill>
                            <a:schemeClr val="bg1"/>
                          </a:solidFill>
                        </a:defRPr>
                      </a:pPr>
                      <a:t>[RUBRIKENNAME]</a:t>
                    </a:fld>
                    <a:r>
                      <a:rPr lang="en-US" sz="1000" baseline="0"/>
                      <a:t> </a:t>
                    </a:r>
                    <a:fld id="{94F03892-BD23-488A-81A6-303BB2E25BE2}" type="VALUE">
                      <a:rPr lang="en-US" sz="1000" baseline="0" smtClean="0"/>
                      <a:pPr>
                        <a:defRPr sz="1000" b="1">
                          <a:solidFill>
                            <a:schemeClr val="bg1"/>
                          </a:solidFill>
                        </a:defRPr>
                      </a:pPr>
                      <a:t>[WERT]</a:t>
                    </a:fld>
                    <a:endParaRPr lang="en-US" sz="1000" baseline="0"/>
                  </a:p>
                </c:rich>
              </c:tx>
              <c:spPr>
                <a:noFill/>
                <a:ln>
                  <a:noFill/>
                </a:ln>
                <a:effectLst/>
              </c:spPr>
              <c:txPr>
                <a:bodyPr rot="0" spcFirstLastPara="1" vertOverflow="ellipsis" vert="horz" wrap="square" anchor="ctr" anchorCtr="1"/>
                <a:lstStyle/>
                <a:p>
                  <a:pPr>
                    <a:defRPr sz="1000" b="1" i="0" u="none" strike="noStrike" kern="1200" baseline="0">
                      <a:solidFill>
                        <a:schemeClr val="bg1"/>
                      </a:solidFill>
                      <a:latin typeface="Calibri" panose="020F0502020204030204" pitchFamily="34" charset="0"/>
                      <a:ea typeface="+mn-ea"/>
                      <a:cs typeface="Calibri" panose="020F0502020204030204" pitchFamily="34" charset="0"/>
                    </a:defRPr>
                  </a:pPr>
                  <a:endParaRPr lang="de-DE"/>
                </a:p>
              </c:txPr>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D-FC28-4728-B9D2-3FC5F6E3814A}"/>
                </c:ext>
              </c:extLst>
            </c:dLbl>
            <c:dLbl>
              <c:idx val="7"/>
              <c:layout>
                <c:manualLayout>
                  <c:x val="-0.18351746358175297"/>
                  <c:y val="5.9661499671812668E-2"/>
                </c:manualLayout>
              </c:layout>
              <c:tx>
                <c:rich>
                  <a:bodyPr rot="0" spcFirstLastPara="1" vertOverflow="ellipsis" vert="horz" wrap="square" anchor="ctr" anchorCtr="1"/>
                  <a:lstStyle/>
                  <a:p>
                    <a:pPr>
                      <a:defRPr sz="1000" b="1" i="0" u="none" strike="noStrike" kern="1200" baseline="0">
                        <a:solidFill>
                          <a:schemeClr val="bg1"/>
                        </a:solidFill>
                        <a:latin typeface="Calibri" panose="020F0502020204030204" pitchFamily="34" charset="0"/>
                        <a:ea typeface="+mn-ea"/>
                        <a:cs typeface="Calibri" panose="020F0502020204030204" pitchFamily="34" charset="0"/>
                      </a:defRPr>
                    </a:pPr>
                    <a:r>
                      <a:rPr lang="en-US" sz="1000"/>
                      <a:t>Other</a:t>
                    </a:r>
                    <a:r>
                      <a:rPr lang="en-US" sz="1000" baseline="0"/>
                      <a:t> </a:t>
                    </a:r>
                    <a:fld id="{F889D9D8-27FB-4FAA-BE75-8719449C8655}" type="VALUE">
                      <a:rPr lang="en-US" sz="1000" baseline="0" smtClean="0"/>
                      <a:pPr>
                        <a:defRPr sz="1000" b="1">
                          <a:solidFill>
                            <a:schemeClr val="bg1"/>
                          </a:solidFill>
                        </a:defRPr>
                      </a:pPr>
                      <a:t>[WERT]</a:t>
                    </a:fld>
                    <a:endParaRPr lang="en-US" sz="1000" baseline="0"/>
                  </a:p>
                </c:rich>
              </c:tx>
              <c:spPr>
                <a:noFill/>
                <a:ln>
                  <a:noFill/>
                </a:ln>
                <a:effectLst/>
              </c:spPr>
              <c:txPr>
                <a:bodyPr rot="0" spcFirstLastPara="1" vertOverflow="ellipsis" vert="horz" wrap="square" anchor="ctr" anchorCtr="1"/>
                <a:lstStyle/>
                <a:p>
                  <a:pPr>
                    <a:defRPr sz="1000" b="1" i="0" u="none" strike="noStrike" kern="1200" baseline="0">
                      <a:solidFill>
                        <a:schemeClr val="bg1"/>
                      </a:solidFill>
                      <a:latin typeface="Calibri" panose="020F0502020204030204" pitchFamily="34" charset="0"/>
                      <a:ea typeface="+mn-ea"/>
                      <a:cs typeface="Calibri" panose="020F0502020204030204" pitchFamily="34" charset="0"/>
                    </a:defRPr>
                  </a:pPr>
                  <a:endParaRPr lang="de-DE"/>
                </a:p>
              </c:txPr>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F-FC28-4728-B9D2-3FC5F6E3814A}"/>
                </c:ext>
              </c:extLst>
            </c:dLbl>
            <c:spPr>
              <a:noFill/>
              <a:ln>
                <a:noFill/>
              </a:ln>
              <a:effectLst/>
            </c:spPr>
            <c:txPr>
              <a:bodyPr rot="0" spcFirstLastPara="1" vertOverflow="ellipsis" vert="horz" wrap="square" anchor="ctr" anchorCtr="1"/>
              <a:lstStyle/>
              <a:p>
                <a:pPr>
                  <a:defRPr sz="1000" b="1"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de-DE"/>
              </a:p>
            </c:txPr>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Tabelle1!$A$2:$A$8</c:f>
              <c:strCache>
                <c:ptCount val="7"/>
                <c:pt idx="0">
                  <c:v>Power: fossil fuels</c:v>
                </c:pt>
                <c:pt idx="1">
                  <c:v>Power: renewables</c:v>
                </c:pt>
                <c:pt idx="2">
                  <c:v>Power: nuclear</c:v>
                </c:pt>
                <c:pt idx="3">
                  <c:v>Primary energy production: coal</c:v>
                </c:pt>
                <c:pt idx="4">
                  <c:v>Primary energy production: natural gas</c:v>
                </c:pt>
                <c:pt idx="5">
                  <c:v>Primary energy production: oil</c:v>
                </c:pt>
                <c:pt idx="6">
                  <c:v>Primary energy production: biofuels</c:v>
                </c:pt>
              </c:strCache>
            </c:strRef>
          </c:cat>
          <c:val>
            <c:numRef>
              <c:f>Tabelle1!$B$2:$B$8</c:f>
              <c:numCache>
                <c:formatCode>0%</c:formatCode>
                <c:ptCount val="7"/>
                <c:pt idx="0">
                  <c:v>0.28000000000000003</c:v>
                </c:pt>
                <c:pt idx="1">
                  <c:v>0.01</c:v>
                </c:pt>
                <c:pt idx="2">
                  <c:v>0.08</c:v>
                </c:pt>
                <c:pt idx="3">
                  <c:v>0.22</c:v>
                </c:pt>
                <c:pt idx="4">
                  <c:v>0.03</c:v>
                </c:pt>
                <c:pt idx="5">
                  <c:v>0.13</c:v>
                </c:pt>
                <c:pt idx="6">
                  <c:v>0.25</c:v>
                </c:pt>
              </c:numCache>
            </c:numRef>
          </c:val>
          <c:extLst>
            <c:ext xmlns:c16="http://schemas.microsoft.com/office/drawing/2014/chart" uri="{C3380CC4-5D6E-409C-BE32-E72D297353CC}">
              <c16:uniqueId val="{00000010-FC28-4728-B9D2-3FC5F6E3814A}"/>
            </c:ext>
          </c:extLst>
        </c:ser>
        <c:dLbls>
          <c:showLegendKey val="0"/>
          <c:showVal val="1"/>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tx1"/>
      </a:solidFill>
    </a:ln>
    <a:effectLst/>
  </c:spPr>
  <c:txPr>
    <a:bodyPr/>
    <a:lstStyle/>
    <a:p>
      <a:pPr>
        <a:defRPr>
          <a:latin typeface="Calibri" panose="020F0502020204030204" pitchFamily="34" charset="0"/>
          <a:cs typeface="Calibri" panose="020F0502020204030204" pitchFamily="34" charset="0"/>
        </a:defRPr>
      </a:pPr>
      <a:endParaRPr lang="de-DE"/>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Global use of cropland</a:t>
            </a:r>
            <a:endParaRPr lang="de-DE"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de-DE"/>
        </a:p>
      </c:txPr>
    </c:title>
    <c:autoTitleDeleted val="0"/>
    <c:plotArea>
      <c:layout/>
      <c:barChart>
        <c:barDir val="col"/>
        <c:grouping val="percentStacked"/>
        <c:varyColors val="0"/>
        <c:ser>
          <c:idx val="0"/>
          <c:order val="0"/>
          <c:tx>
            <c:strRef>
              <c:f>Tabelle1!$B$1</c:f>
              <c:strCache>
                <c:ptCount val="1"/>
                <c:pt idx="0">
                  <c:v>Material use</c:v>
                </c:pt>
              </c:strCache>
            </c:strRef>
          </c:tx>
          <c:spPr>
            <a:solidFill>
              <a:srgbClr val="339953"/>
            </a:solidFill>
            <a:ln>
              <a:noFill/>
            </a:ln>
            <a:effectLst/>
          </c:spPr>
          <c:invertIfNegative val="0"/>
          <c:cat>
            <c:strRef>
              <c:f>Tabelle1!$A$2</c:f>
              <c:strCache>
                <c:ptCount val="1"/>
                <c:pt idx="0">
                  <c:v>Share of total cropland worldwide in mil. ha</c:v>
                </c:pt>
              </c:strCache>
            </c:strRef>
          </c:cat>
          <c:val>
            <c:numRef>
              <c:f>Tabelle1!$B$2</c:f>
              <c:numCache>
                <c:formatCode>General</c:formatCode>
                <c:ptCount val="1"/>
                <c:pt idx="0">
                  <c:v>100</c:v>
                </c:pt>
              </c:numCache>
            </c:numRef>
          </c:val>
          <c:extLst>
            <c:ext xmlns:c16="http://schemas.microsoft.com/office/drawing/2014/chart" uri="{C3380CC4-5D6E-409C-BE32-E72D297353CC}">
              <c16:uniqueId val="{00000000-2015-4569-8383-B56351257D5C}"/>
            </c:ext>
          </c:extLst>
        </c:ser>
        <c:ser>
          <c:idx val="1"/>
          <c:order val="1"/>
          <c:tx>
            <c:strRef>
              <c:f>Tabelle1!$C$1</c:f>
              <c:strCache>
                <c:ptCount val="1"/>
                <c:pt idx="0">
                  <c:v>Bioenergy</c:v>
                </c:pt>
              </c:strCache>
            </c:strRef>
          </c:tx>
          <c:spPr>
            <a:solidFill>
              <a:srgbClr val="79708E"/>
            </a:solidFill>
            <a:ln>
              <a:noFill/>
            </a:ln>
            <a:effectLst/>
          </c:spPr>
          <c:invertIfNegative val="0"/>
          <c:cat>
            <c:strRef>
              <c:f>Tabelle1!$A$2</c:f>
              <c:strCache>
                <c:ptCount val="1"/>
                <c:pt idx="0">
                  <c:v>Share of total cropland worldwide in mil. ha</c:v>
                </c:pt>
              </c:strCache>
            </c:strRef>
          </c:cat>
          <c:val>
            <c:numRef>
              <c:f>Tabelle1!$C$2</c:f>
              <c:numCache>
                <c:formatCode>General</c:formatCode>
                <c:ptCount val="1"/>
                <c:pt idx="0">
                  <c:v>55</c:v>
                </c:pt>
              </c:numCache>
            </c:numRef>
          </c:val>
          <c:extLst>
            <c:ext xmlns:c16="http://schemas.microsoft.com/office/drawing/2014/chart" uri="{C3380CC4-5D6E-409C-BE32-E72D297353CC}">
              <c16:uniqueId val="{00000001-2015-4569-8383-B56351257D5C}"/>
            </c:ext>
          </c:extLst>
        </c:ser>
        <c:ser>
          <c:idx val="2"/>
          <c:order val="2"/>
          <c:tx>
            <c:strRef>
              <c:f>Tabelle1!$D$1</c:f>
              <c:strCache>
                <c:ptCount val="1"/>
                <c:pt idx="0">
                  <c:v>Animal feed</c:v>
                </c:pt>
              </c:strCache>
            </c:strRef>
          </c:tx>
          <c:spPr>
            <a:solidFill>
              <a:srgbClr val="275D21"/>
            </a:solidFill>
            <a:ln>
              <a:noFill/>
            </a:ln>
            <a:effectLst/>
          </c:spPr>
          <c:invertIfNegative val="0"/>
          <c:cat>
            <c:strRef>
              <c:f>Tabelle1!$A$2</c:f>
              <c:strCache>
                <c:ptCount val="1"/>
                <c:pt idx="0">
                  <c:v>Share of total cropland worldwide in mil. ha</c:v>
                </c:pt>
              </c:strCache>
            </c:strRef>
          </c:cat>
          <c:val>
            <c:numRef>
              <c:f>Tabelle1!$D$2</c:f>
              <c:numCache>
                <c:formatCode>General</c:formatCode>
                <c:ptCount val="1"/>
                <c:pt idx="0">
                  <c:v>1030</c:v>
                </c:pt>
              </c:numCache>
            </c:numRef>
          </c:val>
          <c:extLst>
            <c:ext xmlns:c16="http://schemas.microsoft.com/office/drawing/2014/chart" uri="{C3380CC4-5D6E-409C-BE32-E72D297353CC}">
              <c16:uniqueId val="{00000002-2015-4569-8383-B56351257D5C}"/>
            </c:ext>
          </c:extLst>
        </c:ser>
        <c:ser>
          <c:idx val="3"/>
          <c:order val="3"/>
          <c:tx>
            <c:strRef>
              <c:f>Tabelle1!$E$1</c:f>
              <c:strCache>
                <c:ptCount val="1"/>
                <c:pt idx="0">
                  <c:v>Food</c:v>
                </c:pt>
              </c:strCache>
            </c:strRef>
          </c:tx>
          <c:spPr>
            <a:solidFill>
              <a:srgbClr val="9EC432"/>
            </a:solidFill>
            <a:ln>
              <a:noFill/>
            </a:ln>
            <a:effectLst/>
          </c:spPr>
          <c:invertIfNegative val="0"/>
          <c:cat>
            <c:strRef>
              <c:f>Tabelle1!$A$2</c:f>
              <c:strCache>
                <c:ptCount val="1"/>
                <c:pt idx="0">
                  <c:v>Share of total cropland worldwide in mil. ha</c:v>
                </c:pt>
              </c:strCache>
            </c:strRef>
          </c:cat>
          <c:val>
            <c:numRef>
              <c:f>Tabelle1!$E$2</c:f>
              <c:numCache>
                <c:formatCode>General</c:formatCode>
                <c:ptCount val="1"/>
                <c:pt idx="0">
                  <c:v>260</c:v>
                </c:pt>
              </c:numCache>
            </c:numRef>
          </c:val>
          <c:extLst>
            <c:ext xmlns:c16="http://schemas.microsoft.com/office/drawing/2014/chart" uri="{C3380CC4-5D6E-409C-BE32-E72D297353CC}">
              <c16:uniqueId val="{00000003-2015-4569-8383-B56351257D5C}"/>
            </c:ext>
          </c:extLst>
        </c:ser>
        <c:dLbls>
          <c:showLegendKey val="0"/>
          <c:showVal val="0"/>
          <c:showCatName val="0"/>
          <c:showSerName val="0"/>
          <c:showPercent val="0"/>
          <c:showBubbleSize val="0"/>
        </c:dLbls>
        <c:gapWidth val="150"/>
        <c:overlap val="100"/>
        <c:axId val="515684288"/>
        <c:axId val="515677728"/>
      </c:barChart>
      <c:catAx>
        <c:axId val="515684288"/>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crossAx val="515677728"/>
        <c:crosses val="autoZero"/>
        <c:auto val="1"/>
        <c:lblAlgn val="ctr"/>
        <c:lblOffset val="100"/>
        <c:noMultiLvlLbl val="0"/>
      </c:catAx>
      <c:valAx>
        <c:axId val="51567772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crossAx val="515684288"/>
        <c:crosses val="autoZero"/>
        <c:crossBetween val="between"/>
      </c:valAx>
      <c:spPr>
        <a:noFill/>
        <a:ln>
          <a:noFill/>
        </a:ln>
        <a:effectLst/>
      </c:spPr>
    </c:plotArea>
    <c:legend>
      <c:legendPos val="r"/>
      <c:layout>
        <c:manualLayout>
          <c:xMode val="edge"/>
          <c:yMode val="edge"/>
          <c:x val="0.71115410574992965"/>
          <c:y val="0.3660969130573114"/>
          <c:w val="0.25733654867868588"/>
          <c:h val="0.2497276452526708"/>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3">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65000"/>
        <a:lumOff val="3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50000"/>
            <a:lumOff val="50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19050">
        <a:solidFill>
          <a:schemeClr val="lt1"/>
        </a:solidFill>
      </a:ln>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915" b="0" kern="1200" spc="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5_3">
  <dgm:title val=""/>
  <dgm:desc val=""/>
  <dgm:catLst>
    <dgm:cat type="accent5" pri="11300"/>
  </dgm:catLst>
  <dgm:styleLbl name="node0">
    <dgm:fillClrLst meth="repeat">
      <a:schemeClr val="accent5">
        <a:shade val="80000"/>
      </a:schemeClr>
    </dgm:fillClrLst>
    <dgm:linClrLst meth="repeat">
      <a:schemeClr val="lt1"/>
    </dgm:linClrLst>
    <dgm:effectClrLst/>
    <dgm:txLinClrLst/>
    <dgm:txFillClrLst/>
    <dgm:txEffectClrLst/>
  </dgm:styleLbl>
  <dgm:styleLbl name="node1">
    <dgm:fillClrLst>
      <a:schemeClr val="accent5">
        <a:shade val="80000"/>
      </a:schemeClr>
      <a:schemeClr val="accent5">
        <a:tint val="70000"/>
      </a:schemeClr>
    </dgm:fillClrLst>
    <dgm:linClrLst meth="repeat">
      <a:schemeClr val="lt1"/>
    </dgm:linClrLst>
    <dgm:effectClrLst/>
    <dgm:txLinClrLst/>
    <dgm:txFillClrLst/>
    <dgm:txEffectClrLst/>
  </dgm:styleLbl>
  <dgm:styleLbl name="alignNode1">
    <dgm:fillClrLst>
      <a:schemeClr val="accent5">
        <a:shade val="80000"/>
      </a:schemeClr>
      <a:schemeClr val="accent5">
        <a:tint val="70000"/>
      </a:schemeClr>
    </dgm:fillClrLst>
    <dgm:linClrLst>
      <a:schemeClr val="accent5">
        <a:shade val="80000"/>
      </a:schemeClr>
      <a:schemeClr val="accent5">
        <a:tint val="70000"/>
      </a:schemeClr>
    </dgm:linClrLst>
    <dgm:effectClrLst/>
    <dgm:txLinClrLst/>
    <dgm:txFillClrLst/>
    <dgm:txEffectClrLst/>
  </dgm:styleLbl>
  <dgm:styleLbl name="lnNode1">
    <dgm:fillClrLst>
      <a:schemeClr val="accent5">
        <a:shade val="80000"/>
      </a:schemeClr>
      <a:schemeClr val="accent5">
        <a:tint val="7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tint val="70000"/>
        <a:alpha val="50000"/>
      </a:schemeClr>
    </dgm:fillClrLst>
    <dgm:linClrLst meth="repeat">
      <a:schemeClr val="lt1"/>
    </dgm:linClrLst>
    <dgm:effectClrLst/>
    <dgm:txLinClrLst/>
    <dgm:txFillClrLst/>
    <dgm:txEffectClrLst/>
  </dgm:styleLbl>
  <dgm:styleLbl name="node2">
    <dgm:fillClrLst>
      <a:schemeClr val="accent5">
        <a:tint val="99000"/>
      </a:schemeClr>
    </dgm:fillClrLst>
    <dgm:linClrLst meth="repeat">
      <a:schemeClr val="lt1"/>
    </dgm:linClrLst>
    <dgm:effectClrLst/>
    <dgm:txLinClrLst/>
    <dgm:txFillClrLst/>
    <dgm:txEffectClrLst/>
  </dgm:styleLbl>
  <dgm:styleLbl name="node3">
    <dgm:fillClrLst>
      <a:schemeClr val="accent5">
        <a:tint val="80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dgm:txEffectClrLst/>
  </dgm:styleLbl>
  <dgm:styleLbl name="f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b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sibTrans1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9000"/>
      </a:schemeClr>
    </dgm:fillClrLst>
    <dgm:linClrLst meth="repeat">
      <a:schemeClr val="lt1"/>
    </dgm:linClrLst>
    <dgm:effectClrLst/>
    <dgm:txLinClrLst/>
    <dgm:txFillClrLst/>
    <dgm:txEffectClrLst/>
  </dgm:styleLbl>
  <dgm:styleLbl name="asst3">
    <dgm:fillClrLst>
      <a:schemeClr val="accent5">
        <a:tint val="80000"/>
      </a:schemeClr>
    </dgm:fillClrLst>
    <dgm:linClrLst meth="repeat">
      <a:schemeClr val="lt1"/>
    </dgm:linClrLst>
    <dgm:effectClrLst/>
    <dgm:txLinClrLst/>
    <dgm:txFillClrLst/>
    <dgm:txEffectClrLst/>
  </dgm:styleLbl>
  <dgm:styleLbl name="asst4">
    <dgm:fillClrLst>
      <a:schemeClr val="accent5">
        <a:tint val="7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lt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9000"/>
      </a:schemeClr>
    </dgm:fillClrLst>
    <dgm:linClrLst meth="repeat">
      <a:schemeClr val="accent5">
        <a:tint val="99000"/>
      </a:schemeClr>
    </dgm:linClrLst>
    <dgm:effectClrLst/>
    <dgm:txLinClrLst/>
    <dgm:txFillClrLst meth="repeat">
      <a:schemeClr val="tx1"/>
    </dgm:txFillClrLst>
    <dgm:txEffectClrLst/>
  </dgm:styleLbl>
  <dgm:styleLbl name="parChTrans1D3">
    <dgm:fillClrLst meth="repeat">
      <a:schemeClr val="accent5">
        <a:tint val="80000"/>
      </a:schemeClr>
    </dgm:fillClrLst>
    <dgm:linClrLst meth="repeat">
      <a:schemeClr val="accent5">
        <a:tint val="80000"/>
      </a:schemeClr>
    </dgm:linClrLst>
    <dgm:effectClrLst/>
    <dgm:txLinClrLst/>
    <dgm:txFillClrLst meth="repeat">
      <a:schemeClr val="tx1"/>
    </dgm:txFillClrLst>
    <dgm:txEffectClrLst/>
  </dgm:styleLbl>
  <dgm:styleLbl name="parChTrans1D4">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2DB9EAC-7022-4484-9A4F-D374AC6ACE7D}" type="doc">
      <dgm:prSet loTypeId="urn:microsoft.com/office/officeart/2008/layout/VerticalCurvedList" loCatId="list" qsTypeId="urn:microsoft.com/office/officeart/2005/8/quickstyle/simple1" qsCatId="simple" csTypeId="urn:microsoft.com/office/officeart/2005/8/colors/accent5_3" csCatId="accent5"/>
      <dgm:spPr/>
      <dgm:t>
        <a:bodyPr/>
        <a:lstStyle/>
        <a:p>
          <a:endParaRPr lang="de-DE"/>
        </a:p>
      </dgm:t>
    </dgm:pt>
    <dgm:pt modelId="{37F3ED6B-954E-4C52-BF7C-495E10B85255}">
      <dgm:prSet/>
      <dgm:spPr/>
      <dgm:t>
        <a:bodyPr/>
        <a:lstStyle/>
        <a:p>
          <a:r>
            <a:rPr lang="en-US"/>
            <a:t>Water for drinking and preparation of food (cooking) </a:t>
          </a:r>
          <a:endParaRPr lang="de-DE"/>
        </a:p>
      </dgm:t>
    </dgm:pt>
    <dgm:pt modelId="{2594AF02-5078-4EDC-B4C2-564B2CE84BEA}" type="parTrans" cxnId="{46E20DD7-596C-400F-B786-85926341F28B}">
      <dgm:prSet/>
      <dgm:spPr/>
      <dgm:t>
        <a:bodyPr/>
        <a:lstStyle/>
        <a:p>
          <a:endParaRPr lang="de-DE"/>
        </a:p>
      </dgm:t>
    </dgm:pt>
    <dgm:pt modelId="{32192508-032C-4D15-848C-86784DCFF9B4}" type="sibTrans" cxnId="{46E20DD7-596C-400F-B786-85926341F28B}">
      <dgm:prSet/>
      <dgm:spPr/>
      <dgm:t>
        <a:bodyPr/>
        <a:lstStyle/>
        <a:p>
          <a:endParaRPr lang="de-DE"/>
        </a:p>
      </dgm:t>
    </dgm:pt>
    <dgm:pt modelId="{2DF61FE2-7FA0-43BE-B62C-86BD11A08B31}">
      <dgm:prSet/>
      <dgm:spPr/>
      <dgm:t>
        <a:bodyPr/>
        <a:lstStyle/>
        <a:p>
          <a:r>
            <a:rPr lang="en-US"/>
            <a:t>Primary food production (irrigation of crops, water for livestock, fishery production)</a:t>
          </a:r>
          <a:endParaRPr lang="de-DE"/>
        </a:p>
      </dgm:t>
    </dgm:pt>
    <dgm:pt modelId="{B86B8C0D-B619-4431-9256-12234DBBC156}" type="parTrans" cxnId="{5D76B2AF-A850-4704-B8CA-5BF2220CC1C0}">
      <dgm:prSet/>
      <dgm:spPr/>
      <dgm:t>
        <a:bodyPr/>
        <a:lstStyle/>
        <a:p>
          <a:endParaRPr lang="de-DE"/>
        </a:p>
      </dgm:t>
    </dgm:pt>
    <dgm:pt modelId="{71264EE2-6366-47A7-AE30-26CEF4C518CE}" type="sibTrans" cxnId="{5D76B2AF-A850-4704-B8CA-5BF2220CC1C0}">
      <dgm:prSet/>
      <dgm:spPr/>
      <dgm:t>
        <a:bodyPr/>
        <a:lstStyle/>
        <a:p>
          <a:endParaRPr lang="de-DE"/>
        </a:p>
      </dgm:t>
    </dgm:pt>
    <dgm:pt modelId="{FC572854-EB80-4782-B241-898C6DCA708A}">
      <dgm:prSet/>
      <dgm:spPr/>
      <dgm:t>
        <a:bodyPr/>
        <a:lstStyle/>
        <a:p>
          <a:r>
            <a:rPr lang="en-US" noProof="0" dirty="0"/>
            <a:t>Production of key ingredients  (livestock fodder)</a:t>
          </a:r>
        </a:p>
      </dgm:t>
    </dgm:pt>
    <dgm:pt modelId="{79301605-178A-4D53-920D-9BC8E80BC96C}" type="parTrans" cxnId="{0B7F4F93-6208-4953-9DAA-D8617C81225F}">
      <dgm:prSet/>
      <dgm:spPr/>
      <dgm:t>
        <a:bodyPr/>
        <a:lstStyle/>
        <a:p>
          <a:endParaRPr lang="de-DE"/>
        </a:p>
      </dgm:t>
    </dgm:pt>
    <dgm:pt modelId="{A153A1EB-EF53-4739-ADD0-D5AFBBD63D80}" type="sibTrans" cxnId="{0B7F4F93-6208-4953-9DAA-D8617C81225F}">
      <dgm:prSet/>
      <dgm:spPr/>
      <dgm:t>
        <a:bodyPr/>
        <a:lstStyle/>
        <a:p>
          <a:endParaRPr lang="de-DE"/>
        </a:p>
      </dgm:t>
    </dgm:pt>
    <dgm:pt modelId="{41BF5EF1-D923-408C-AE70-8874249C68A0}">
      <dgm:prSet/>
      <dgm:spPr/>
      <dgm:t>
        <a:bodyPr/>
        <a:lstStyle/>
        <a:p>
          <a:r>
            <a:rPr lang="en-US" noProof="0" dirty="0"/>
            <a:t>Food processing operations (heating, refrigeration) </a:t>
          </a:r>
        </a:p>
      </dgm:t>
    </dgm:pt>
    <dgm:pt modelId="{9BDF083B-0824-4717-AA54-EEC0F3C08E78}" type="parTrans" cxnId="{4FF927BB-3CFE-40F5-AC4C-629F5D3FF28E}">
      <dgm:prSet/>
      <dgm:spPr/>
      <dgm:t>
        <a:bodyPr/>
        <a:lstStyle/>
        <a:p>
          <a:endParaRPr lang="de-DE"/>
        </a:p>
      </dgm:t>
    </dgm:pt>
    <dgm:pt modelId="{C69CF14C-CF7C-407C-953F-DD5920D63065}" type="sibTrans" cxnId="{4FF927BB-3CFE-40F5-AC4C-629F5D3FF28E}">
      <dgm:prSet/>
      <dgm:spPr/>
      <dgm:t>
        <a:bodyPr/>
        <a:lstStyle/>
        <a:p>
          <a:endParaRPr lang="de-DE"/>
        </a:p>
      </dgm:t>
    </dgm:pt>
    <dgm:pt modelId="{75B3A5F0-EDE4-400F-8EDB-21093BCB47BA}">
      <dgm:prSet/>
      <dgm:spPr/>
      <dgm:t>
        <a:bodyPr/>
        <a:lstStyle/>
        <a:p>
          <a:r>
            <a:rPr lang="de-DE"/>
            <a:t>Cleaning and sanitation in food handling</a:t>
          </a:r>
        </a:p>
      </dgm:t>
    </dgm:pt>
    <dgm:pt modelId="{89ACE5E8-E406-43F6-ABA4-8BE6625C487D}" type="parTrans" cxnId="{C6161617-2FDF-450D-92BB-9C04833D8721}">
      <dgm:prSet/>
      <dgm:spPr/>
      <dgm:t>
        <a:bodyPr/>
        <a:lstStyle/>
        <a:p>
          <a:endParaRPr lang="de-DE"/>
        </a:p>
      </dgm:t>
    </dgm:pt>
    <dgm:pt modelId="{CB601575-F0CC-4714-A542-76C415987362}" type="sibTrans" cxnId="{C6161617-2FDF-450D-92BB-9C04833D8721}">
      <dgm:prSet/>
      <dgm:spPr/>
      <dgm:t>
        <a:bodyPr/>
        <a:lstStyle/>
        <a:p>
          <a:endParaRPr lang="de-DE"/>
        </a:p>
      </dgm:t>
    </dgm:pt>
    <dgm:pt modelId="{A32CCE86-C442-4EF4-9B25-87333055A1EA}" type="pres">
      <dgm:prSet presAssocID="{92DB9EAC-7022-4484-9A4F-D374AC6ACE7D}" presName="Name0" presStyleCnt="0">
        <dgm:presLayoutVars>
          <dgm:chMax val="7"/>
          <dgm:chPref val="7"/>
          <dgm:dir/>
        </dgm:presLayoutVars>
      </dgm:prSet>
      <dgm:spPr/>
    </dgm:pt>
    <dgm:pt modelId="{D1F3AF10-1BAA-4D5B-A95E-F6B29F6C7408}" type="pres">
      <dgm:prSet presAssocID="{92DB9EAC-7022-4484-9A4F-D374AC6ACE7D}" presName="Name1" presStyleCnt="0"/>
      <dgm:spPr/>
    </dgm:pt>
    <dgm:pt modelId="{264A9A5E-2A11-4EE8-9491-7FF671F19D25}" type="pres">
      <dgm:prSet presAssocID="{92DB9EAC-7022-4484-9A4F-D374AC6ACE7D}" presName="cycle" presStyleCnt="0"/>
      <dgm:spPr/>
    </dgm:pt>
    <dgm:pt modelId="{91BEDAD9-BF60-4B71-AD17-FD3E8BFE0E4D}" type="pres">
      <dgm:prSet presAssocID="{92DB9EAC-7022-4484-9A4F-D374AC6ACE7D}" presName="srcNode" presStyleLbl="node1" presStyleIdx="0" presStyleCnt="5"/>
      <dgm:spPr/>
    </dgm:pt>
    <dgm:pt modelId="{7D4A2716-E7F2-42C4-930D-95FD36ABCC33}" type="pres">
      <dgm:prSet presAssocID="{92DB9EAC-7022-4484-9A4F-D374AC6ACE7D}" presName="conn" presStyleLbl="parChTrans1D2" presStyleIdx="0" presStyleCnt="1"/>
      <dgm:spPr/>
    </dgm:pt>
    <dgm:pt modelId="{D16E18A1-E638-4937-9DEC-9A7D40EB3226}" type="pres">
      <dgm:prSet presAssocID="{92DB9EAC-7022-4484-9A4F-D374AC6ACE7D}" presName="extraNode" presStyleLbl="node1" presStyleIdx="0" presStyleCnt="5"/>
      <dgm:spPr/>
    </dgm:pt>
    <dgm:pt modelId="{70DDADBC-8312-4026-B8A6-46D01AD328A7}" type="pres">
      <dgm:prSet presAssocID="{92DB9EAC-7022-4484-9A4F-D374AC6ACE7D}" presName="dstNode" presStyleLbl="node1" presStyleIdx="0" presStyleCnt="5"/>
      <dgm:spPr/>
    </dgm:pt>
    <dgm:pt modelId="{677378F8-81E7-4A70-A820-FC45899B083C}" type="pres">
      <dgm:prSet presAssocID="{37F3ED6B-954E-4C52-BF7C-495E10B85255}" presName="text_1" presStyleLbl="node1" presStyleIdx="0" presStyleCnt="5">
        <dgm:presLayoutVars>
          <dgm:bulletEnabled val="1"/>
        </dgm:presLayoutVars>
      </dgm:prSet>
      <dgm:spPr/>
    </dgm:pt>
    <dgm:pt modelId="{2943B3C9-A1C6-4E71-A076-D60D955EC34D}" type="pres">
      <dgm:prSet presAssocID="{37F3ED6B-954E-4C52-BF7C-495E10B85255}" presName="accent_1" presStyleCnt="0"/>
      <dgm:spPr/>
    </dgm:pt>
    <dgm:pt modelId="{55A1D139-42E3-41B0-A538-744A89C1CC3A}" type="pres">
      <dgm:prSet presAssocID="{37F3ED6B-954E-4C52-BF7C-495E10B85255}" presName="accentRepeatNode" presStyleLbl="solidFgAcc1" presStyleIdx="0" presStyleCnt="5"/>
      <dgm:spPr/>
    </dgm:pt>
    <dgm:pt modelId="{E817609D-F48B-44C9-B19E-2F1B7CE417A3}" type="pres">
      <dgm:prSet presAssocID="{2DF61FE2-7FA0-43BE-B62C-86BD11A08B31}" presName="text_2" presStyleLbl="node1" presStyleIdx="1" presStyleCnt="5">
        <dgm:presLayoutVars>
          <dgm:bulletEnabled val="1"/>
        </dgm:presLayoutVars>
      </dgm:prSet>
      <dgm:spPr/>
    </dgm:pt>
    <dgm:pt modelId="{E19C7ABF-32BA-444E-A4D3-5FF22B38CF9A}" type="pres">
      <dgm:prSet presAssocID="{2DF61FE2-7FA0-43BE-B62C-86BD11A08B31}" presName="accent_2" presStyleCnt="0"/>
      <dgm:spPr/>
    </dgm:pt>
    <dgm:pt modelId="{1186587F-C2B4-49A8-8E07-0AC829622FC2}" type="pres">
      <dgm:prSet presAssocID="{2DF61FE2-7FA0-43BE-B62C-86BD11A08B31}" presName="accentRepeatNode" presStyleLbl="solidFgAcc1" presStyleIdx="1" presStyleCnt="5"/>
      <dgm:spPr/>
    </dgm:pt>
    <dgm:pt modelId="{121E39B8-659A-461B-A3C0-1C2F65D842C4}" type="pres">
      <dgm:prSet presAssocID="{FC572854-EB80-4782-B241-898C6DCA708A}" presName="text_3" presStyleLbl="node1" presStyleIdx="2" presStyleCnt="5">
        <dgm:presLayoutVars>
          <dgm:bulletEnabled val="1"/>
        </dgm:presLayoutVars>
      </dgm:prSet>
      <dgm:spPr/>
    </dgm:pt>
    <dgm:pt modelId="{1CDEC550-77B6-44B7-99D4-FB16029686AD}" type="pres">
      <dgm:prSet presAssocID="{FC572854-EB80-4782-B241-898C6DCA708A}" presName="accent_3" presStyleCnt="0"/>
      <dgm:spPr/>
    </dgm:pt>
    <dgm:pt modelId="{D68DB23A-5F1A-48F0-8E1F-1A92AA7A7360}" type="pres">
      <dgm:prSet presAssocID="{FC572854-EB80-4782-B241-898C6DCA708A}" presName="accentRepeatNode" presStyleLbl="solidFgAcc1" presStyleIdx="2" presStyleCnt="5"/>
      <dgm:spPr/>
    </dgm:pt>
    <dgm:pt modelId="{4533B469-6EB6-4A39-A9AE-E6524CDEBB85}" type="pres">
      <dgm:prSet presAssocID="{41BF5EF1-D923-408C-AE70-8874249C68A0}" presName="text_4" presStyleLbl="node1" presStyleIdx="3" presStyleCnt="5">
        <dgm:presLayoutVars>
          <dgm:bulletEnabled val="1"/>
        </dgm:presLayoutVars>
      </dgm:prSet>
      <dgm:spPr/>
    </dgm:pt>
    <dgm:pt modelId="{75E87593-9FD1-4D31-8866-C8EDC066B19B}" type="pres">
      <dgm:prSet presAssocID="{41BF5EF1-D923-408C-AE70-8874249C68A0}" presName="accent_4" presStyleCnt="0"/>
      <dgm:spPr/>
    </dgm:pt>
    <dgm:pt modelId="{32CA8EAB-95A8-4928-B088-24140A39EDE0}" type="pres">
      <dgm:prSet presAssocID="{41BF5EF1-D923-408C-AE70-8874249C68A0}" presName="accentRepeatNode" presStyleLbl="solidFgAcc1" presStyleIdx="3" presStyleCnt="5"/>
      <dgm:spPr/>
    </dgm:pt>
    <dgm:pt modelId="{8708EBB9-8474-4F6D-A8A3-E8CE22E14BB5}" type="pres">
      <dgm:prSet presAssocID="{75B3A5F0-EDE4-400F-8EDB-21093BCB47BA}" presName="text_5" presStyleLbl="node1" presStyleIdx="4" presStyleCnt="5">
        <dgm:presLayoutVars>
          <dgm:bulletEnabled val="1"/>
        </dgm:presLayoutVars>
      </dgm:prSet>
      <dgm:spPr/>
    </dgm:pt>
    <dgm:pt modelId="{547DA1D7-B8DC-4B7F-8879-01370AA5D34C}" type="pres">
      <dgm:prSet presAssocID="{75B3A5F0-EDE4-400F-8EDB-21093BCB47BA}" presName="accent_5" presStyleCnt="0"/>
      <dgm:spPr/>
    </dgm:pt>
    <dgm:pt modelId="{108098BA-F3F7-4589-98C0-8B447C1FE3E1}" type="pres">
      <dgm:prSet presAssocID="{75B3A5F0-EDE4-400F-8EDB-21093BCB47BA}" presName="accentRepeatNode" presStyleLbl="solidFgAcc1" presStyleIdx="4" presStyleCnt="5"/>
      <dgm:spPr/>
    </dgm:pt>
  </dgm:ptLst>
  <dgm:cxnLst>
    <dgm:cxn modelId="{C6161617-2FDF-450D-92BB-9C04833D8721}" srcId="{92DB9EAC-7022-4484-9A4F-D374AC6ACE7D}" destId="{75B3A5F0-EDE4-400F-8EDB-21093BCB47BA}" srcOrd="4" destOrd="0" parTransId="{89ACE5E8-E406-43F6-ABA4-8BE6625C487D}" sibTransId="{CB601575-F0CC-4714-A542-76C415987362}"/>
    <dgm:cxn modelId="{A5A2E333-A22B-41C5-895B-5CFB2B773CDF}" type="presOf" srcId="{FC572854-EB80-4782-B241-898C6DCA708A}" destId="{121E39B8-659A-461B-A3C0-1C2F65D842C4}" srcOrd="0" destOrd="0" presId="urn:microsoft.com/office/officeart/2008/layout/VerticalCurvedList"/>
    <dgm:cxn modelId="{73D8944A-1479-4AA8-B0E3-F10405DEB6ED}" type="presOf" srcId="{37F3ED6B-954E-4C52-BF7C-495E10B85255}" destId="{677378F8-81E7-4A70-A820-FC45899B083C}" srcOrd="0" destOrd="0" presId="urn:microsoft.com/office/officeart/2008/layout/VerticalCurvedList"/>
    <dgm:cxn modelId="{03B5546D-18B6-4032-B9FA-503F6FEDA428}" type="presOf" srcId="{92DB9EAC-7022-4484-9A4F-D374AC6ACE7D}" destId="{A32CCE86-C442-4EF4-9B25-87333055A1EA}" srcOrd="0" destOrd="0" presId="urn:microsoft.com/office/officeart/2008/layout/VerticalCurvedList"/>
    <dgm:cxn modelId="{781D3174-E65D-41E2-8D05-520E63B87CEA}" type="presOf" srcId="{2DF61FE2-7FA0-43BE-B62C-86BD11A08B31}" destId="{E817609D-F48B-44C9-B19E-2F1B7CE417A3}" srcOrd="0" destOrd="0" presId="urn:microsoft.com/office/officeart/2008/layout/VerticalCurvedList"/>
    <dgm:cxn modelId="{B8475F93-194B-4BE8-8594-C9C700491C96}" type="presOf" srcId="{41BF5EF1-D923-408C-AE70-8874249C68A0}" destId="{4533B469-6EB6-4A39-A9AE-E6524CDEBB85}" srcOrd="0" destOrd="0" presId="urn:microsoft.com/office/officeart/2008/layout/VerticalCurvedList"/>
    <dgm:cxn modelId="{0B7F4F93-6208-4953-9DAA-D8617C81225F}" srcId="{92DB9EAC-7022-4484-9A4F-D374AC6ACE7D}" destId="{FC572854-EB80-4782-B241-898C6DCA708A}" srcOrd="2" destOrd="0" parTransId="{79301605-178A-4D53-920D-9BC8E80BC96C}" sibTransId="{A153A1EB-EF53-4739-ADD0-D5AFBBD63D80}"/>
    <dgm:cxn modelId="{450011AD-680F-4F80-909D-315572E45BAC}" type="presOf" srcId="{75B3A5F0-EDE4-400F-8EDB-21093BCB47BA}" destId="{8708EBB9-8474-4F6D-A8A3-E8CE22E14BB5}" srcOrd="0" destOrd="0" presId="urn:microsoft.com/office/officeart/2008/layout/VerticalCurvedList"/>
    <dgm:cxn modelId="{5D76B2AF-A850-4704-B8CA-5BF2220CC1C0}" srcId="{92DB9EAC-7022-4484-9A4F-D374AC6ACE7D}" destId="{2DF61FE2-7FA0-43BE-B62C-86BD11A08B31}" srcOrd="1" destOrd="0" parTransId="{B86B8C0D-B619-4431-9256-12234DBBC156}" sibTransId="{71264EE2-6366-47A7-AE30-26CEF4C518CE}"/>
    <dgm:cxn modelId="{4FF927BB-3CFE-40F5-AC4C-629F5D3FF28E}" srcId="{92DB9EAC-7022-4484-9A4F-D374AC6ACE7D}" destId="{41BF5EF1-D923-408C-AE70-8874249C68A0}" srcOrd="3" destOrd="0" parTransId="{9BDF083B-0824-4717-AA54-EEC0F3C08E78}" sibTransId="{C69CF14C-CF7C-407C-953F-DD5920D63065}"/>
    <dgm:cxn modelId="{46E20DD7-596C-400F-B786-85926341F28B}" srcId="{92DB9EAC-7022-4484-9A4F-D374AC6ACE7D}" destId="{37F3ED6B-954E-4C52-BF7C-495E10B85255}" srcOrd="0" destOrd="0" parTransId="{2594AF02-5078-4EDC-B4C2-564B2CE84BEA}" sibTransId="{32192508-032C-4D15-848C-86784DCFF9B4}"/>
    <dgm:cxn modelId="{31E48CEA-539D-4B45-B125-4C61FD77BB00}" type="presOf" srcId="{32192508-032C-4D15-848C-86784DCFF9B4}" destId="{7D4A2716-E7F2-42C4-930D-95FD36ABCC33}" srcOrd="0" destOrd="0" presId="urn:microsoft.com/office/officeart/2008/layout/VerticalCurvedList"/>
    <dgm:cxn modelId="{E870D83E-F263-4D48-B75A-1A1486886530}" type="presParOf" srcId="{A32CCE86-C442-4EF4-9B25-87333055A1EA}" destId="{D1F3AF10-1BAA-4D5B-A95E-F6B29F6C7408}" srcOrd="0" destOrd="0" presId="urn:microsoft.com/office/officeart/2008/layout/VerticalCurvedList"/>
    <dgm:cxn modelId="{38EBCA81-E4E5-4132-BAF2-7076A8EE0E4E}" type="presParOf" srcId="{D1F3AF10-1BAA-4D5B-A95E-F6B29F6C7408}" destId="{264A9A5E-2A11-4EE8-9491-7FF671F19D25}" srcOrd="0" destOrd="0" presId="urn:microsoft.com/office/officeart/2008/layout/VerticalCurvedList"/>
    <dgm:cxn modelId="{24D762A3-2631-4B38-B928-98C4EBCC6479}" type="presParOf" srcId="{264A9A5E-2A11-4EE8-9491-7FF671F19D25}" destId="{91BEDAD9-BF60-4B71-AD17-FD3E8BFE0E4D}" srcOrd="0" destOrd="0" presId="urn:microsoft.com/office/officeart/2008/layout/VerticalCurvedList"/>
    <dgm:cxn modelId="{7BF577AA-E537-46D5-85A9-072D0CDA86E6}" type="presParOf" srcId="{264A9A5E-2A11-4EE8-9491-7FF671F19D25}" destId="{7D4A2716-E7F2-42C4-930D-95FD36ABCC33}" srcOrd="1" destOrd="0" presId="urn:microsoft.com/office/officeart/2008/layout/VerticalCurvedList"/>
    <dgm:cxn modelId="{BC0ED5CC-050F-4EDF-91A5-7B39FB2900EC}" type="presParOf" srcId="{264A9A5E-2A11-4EE8-9491-7FF671F19D25}" destId="{D16E18A1-E638-4937-9DEC-9A7D40EB3226}" srcOrd="2" destOrd="0" presId="urn:microsoft.com/office/officeart/2008/layout/VerticalCurvedList"/>
    <dgm:cxn modelId="{444C7633-0CD2-4018-91AE-093DE1A89340}" type="presParOf" srcId="{264A9A5E-2A11-4EE8-9491-7FF671F19D25}" destId="{70DDADBC-8312-4026-B8A6-46D01AD328A7}" srcOrd="3" destOrd="0" presId="urn:microsoft.com/office/officeart/2008/layout/VerticalCurvedList"/>
    <dgm:cxn modelId="{9956505E-03FC-4F87-80BA-39A0EB44887C}" type="presParOf" srcId="{D1F3AF10-1BAA-4D5B-A95E-F6B29F6C7408}" destId="{677378F8-81E7-4A70-A820-FC45899B083C}" srcOrd="1" destOrd="0" presId="urn:microsoft.com/office/officeart/2008/layout/VerticalCurvedList"/>
    <dgm:cxn modelId="{168DEEAF-C00B-4D59-AF9F-BA3CAAAD230B}" type="presParOf" srcId="{D1F3AF10-1BAA-4D5B-A95E-F6B29F6C7408}" destId="{2943B3C9-A1C6-4E71-A076-D60D955EC34D}" srcOrd="2" destOrd="0" presId="urn:microsoft.com/office/officeart/2008/layout/VerticalCurvedList"/>
    <dgm:cxn modelId="{E1381B58-5289-4A10-BF25-C0A32EE6531B}" type="presParOf" srcId="{2943B3C9-A1C6-4E71-A076-D60D955EC34D}" destId="{55A1D139-42E3-41B0-A538-744A89C1CC3A}" srcOrd="0" destOrd="0" presId="urn:microsoft.com/office/officeart/2008/layout/VerticalCurvedList"/>
    <dgm:cxn modelId="{09ABDA78-C616-4575-8C92-93877271DAC0}" type="presParOf" srcId="{D1F3AF10-1BAA-4D5B-A95E-F6B29F6C7408}" destId="{E817609D-F48B-44C9-B19E-2F1B7CE417A3}" srcOrd="3" destOrd="0" presId="urn:microsoft.com/office/officeart/2008/layout/VerticalCurvedList"/>
    <dgm:cxn modelId="{BF52BB0B-C1D9-40AE-A6A8-72E14092CB9B}" type="presParOf" srcId="{D1F3AF10-1BAA-4D5B-A95E-F6B29F6C7408}" destId="{E19C7ABF-32BA-444E-A4D3-5FF22B38CF9A}" srcOrd="4" destOrd="0" presId="urn:microsoft.com/office/officeart/2008/layout/VerticalCurvedList"/>
    <dgm:cxn modelId="{DE045DAE-0668-4BB3-8791-3F5E760D3EB5}" type="presParOf" srcId="{E19C7ABF-32BA-444E-A4D3-5FF22B38CF9A}" destId="{1186587F-C2B4-49A8-8E07-0AC829622FC2}" srcOrd="0" destOrd="0" presId="urn:microsoft.com/office/officeart/2008/layout/VerticalCurvedList"/>
    <dgm:cxn modelId="{E1866FB6-0CD3-4C6D-A3DF-6B3F2590A6D8}" type="presParOf" srcId="{D1F3AF10-1BAA-4D5B-A95E-F6B29F6C7408}" destId="{121E39B8-659A-461B-A3C0-1C2F65D842C4}" srcOrd="5" destOrd="0" presId="urn:microsoft.com/office/officeart/2008/layout/VerticalCurvedList"/>
    <dgm:cxn modelId="{3A0A644E-319F-4C40-A7DD-5F72DB181420}" type="presParOf" srcId="{D1F3AF10-1BAA-4D5B-A95E-F6B29F6C7408}" destId="{1CDEC550-77B6-44B7-99D4-FB16029686AD}" srcOrd="6" destOrd="0" presId="urn:microsoft.com/office/officeart/2008/layout/VerticalCurvedList"/>
    <dgm:cxn modelId="{DB5F6308-830B-4198-B9BA-2CF58342BFFB}" type="presParOf" srcId="{1CDEC550-77B6-44B7-99D4-FB16029686AD}" destId="{D68DB23A-5F1A-48F0-8E1F-1A92AA7A7360}" srcOrd="0" destOrd="0" presId="urn:microsoft.com/office/officeart/2008/layout/VerticalCurvedList"/>
    <dgm:cxn modelId="{C413FDA3-97A0-4B8B-8BAD-B7D4AFFF8ABD}" type="presParOf" srcId="{D1F3AF10-1BAA-4D5B-A95E-F6B29F6C7408}" destId="{4533B469-6EB6-4A39-A9AE-E6524CDEBB85}" srcOrd="7" destOrd="0" presId="urn:microsoft.com/office/officeart/2008/layout/VerticalCurvedList"/>
    <dgm:cxn modelId="{1DBAD232-AB53-476D-8FD1-E5CC08BDE636}" type="presParOf" srcId="{D1F3AF10-1BAA-4D5B-A95E-F6B29F6C7408}" destId="{75E87593-9FD1-4D31-8866-C8EDC066B19B}" srcOrd="8" destOrd="0" presId="urn:microsoft.com/office/officeart/2008/layout/VerticalCurvedList"/>
    <dgm:cxn modelId="{ED1419BA-722C-4560-BB9C-72F37C6C5AA6}" type="presParOf" srcId="{75E87593-9FD1-4D31-8866-C8EDC066B19B}" destId="{32CA8EAB-95A8-4928-B088-24140A39EDE0}" srcOrd="0" destOrd="0" presId="urn:microsoft.com/office/officeart/2008/layout/VerticalCurvedList"/>
    <dgm:cxn modelId="{DFE24C42-E317-4E94-9310-5AC7A978DA4E}" type="presParOf" srcId="{D1F3AF10-1BAA-4D5B-A95E-F6B29F6C7408}" destId="{8708EBB9-8474-4F6D-A8A3-E8CE22E14BB5}" srcOrd="9" destOrd="0" presId="urn:microsoft.com/office/officeart/2008/layout/VerticalCurvedList"/>
    <dgm:cxn modelId="{39BD7364-A7DF-4AFB-B81C-6662D3C57D61}" type="presParOf" srcId="{D1F3AF10-1BAA-4D5B-A95E-F6B29F6C7408}" destId="{547DA1D7-B8DC-4B7F-8879-01370AA5D34C}" srcOrd="10" destOrd="0" presId="urn:microsoft.com/office/officeart/2008/layout/VerticalCurvedList"/>
    <dgm:cxn modelId="{CC4B4F49-CEA0-4E1C-B992-C7E9D703A637}" type="presParOf" srcId="{547DA1D7-B8DC-4B7F-8879-01370AA5D34C}" destId="{108098BA-F3F7-4589-98C0-8B447C1FE3E1}"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FBB3F7B-37C5-4BFC-AA5A-FC127F62880B}" type="doc">
      <dgm:prSet loTypeId="urn:microsoft.com/office/officeart/2008/layout/VerticalCurvedList" loCatId="list" qsTypeId="urn:microsoft.com/office/officeart/2005/8/quickstyle/simple1" qsCatId="simple" csTypeId="urn:microsoft.com/office/officeart/2005/8/colors/accent2_5" csCatId="accent2"/>
      <dgm:spPr/>
      <dgm:t>
        <a:bodyPr/>
        <a:lstStyle/>
        <a:p>
          <a:endParaRPr lang="de-DE"/>
        </a:p>
      </dgm:t>
    </dgm:pt>
    <dgm:pt modelId="{B78C6168-1E2B-453C-97D1-5494634FA61C}">
      <dgm:prSet/>
      <dgm:spPr/>
      <dgm:t>
        <a:bodyPr/>
        <a:lstStyle/>
        <a:p>
          <a:r>
            <a:rPr lang="en-US"/>
            <a:t>Irrigated agriculture is responsible for the largest part of water withdrawals, especially in developing countries. </a:t>
          </a:r>
          <a:endParaRPr lang="de-DE"/>
        </a:p>
      </dgm:t>
    </dgm:pt>
    <dgm:pt modelId="{DC4A8EF0-93C9-48CD-B336-82C6DCA41AFB}" type="parTrans" cxnId="{D90FCDAF-4A46-4826-AC48-EAE1965A6789}">
      <dgm:prSet/>
      <dgm:spPr/>
      <dgm:t>
        <a:bodyPr/>
        <a:lstStyle/>
        <a:p>
          <a:endParaRPr lang="de-DE"/>
        </a:p>
      </dgm:t>
    </dgm:pt>
    <dgm:pt modelId="{55A0DCF6-CBB0-46A7-A7BC-1CCE70FEA7F5}" type="sibTrans" cxnId="{D90FCDAF-4A46-4826-AC48-EAE1965A6789}">
      <dgm:prSet/>
      <dgm:spPr/>
      <dgm:t>
        <a:bodyPr/>
        <a:lstStyle/>
        <a:p>
          <a:endParaRPr lang="de-DE"/>
        </a:p>
      </dgm:t>
    </dgm:pt>
    <dgm:pt modelId="{EDDAA561-E368-44BC-B7E7-A08FA6939858}">
      <dgm:prSet/>
      <dgm:spPr/>
      <dgm:t>
        <a:bodyPr/>
        <a:lstStyle/>
        <a:p>
          <a:r>
            <a:rPr lang="en-US"/>
            <a:t>Livestock manure, fertilizers and pesticides contaminate water sources (surface water and groundwater), cause eutrophication of ecosystems relevant for water supply</a:t>
          </a:r>
          <a:endParaRPr lang="de-DE"/>
        </a:p>
      </dgm:t>
    </dgm:pt>
    <dgm:pt modelId="{3F0A40C2-3CD3-46EB-875F-12B42159CB38}" type="parTrans" cxnId="{7920DD76-EBA9-4EC7-8C15-23205E129938}">
      <dgm:prSet/>
      <dgm:spPr/>
      <dgm:t>
        <a:bodyPr/>
        <a:lstStyle/>
        <a:p>
          <a:endParaRPr lang="de-DE"/>
        </a:p>
      </dgm:t>
    </dgm:pt>
    <dgm:pt modelId="{7BC7D365-9E59-4349-B7C3-63CE03CA0335}" type="sibTrans" cxnId="{7920DD76-EBA9-4EC7-8C15-23205E129938}">
      <dgm:prSet/>
      <dgm:spPr/>
      <dgm:t>
        <a:bodyPr/>
        <a:lstStyle/>
        <a:p>
          <a:endParaRPr lang="de-DE"/>
        </a:p>
      </dgm:t>
    </dgm:pt>
    <dgm:pt modelId="{53CF0D0F-ECC0-45EE-936A-6AEA671CD0C8}">
      <dgm:prSet/>
      <dgm:spPr/>
      <dgm:t>
        <a:bodyPr/>
        <a:lstStyle/>
        <a:p>
          <a:r>
            <a:rPr lang="en-US"/>
            <a:t>Agricultural land management impacts water quality and quantity (erosion/sediments, infiltration rates, increased evaporation from soils)</a:t>
          </a:r>
          <a:endParaRPr lang="de-DE"/>
        </a:p>
      </dgm:t>
    </dgm:pt>
    <dgm:pt modelId="{77498A69-1A69-47FB-BF40-E5FD9104A4F2}" type="parTrans" cxnId="{EEEA4EC1-9067-4C90-8D61-4F5DB4250816}">
      <dgm:prSet/>
      <dgm:spPr/>
      <dgm:t>
        <a:bodyPr/>
        <a:lstStyle/>
        <a:p>
          <a:endParaRPr lang="de-DE"/>
        </a:p>
      </dgm:t>
    </dgm:pt>
    <dgm:pt modelId="{298C4682-3AA1-43D1-88CD-B9DAD051A978}" type="sibTrans" cxnId="{EEEA4EC1-9067-4C90-8D61-4F5DB4250816}">
      <dgm:prSet/>
      <dgm:spPr/>
      <dgm:t>
        <a:bodyPr/>
        <a:lstStyle/>
        <a:p>
          <a:endParaRPr lang="de-DE"/>
        </a:p>
      </dgm:t>
    </dgm:pt>
    <dgm:pt modelId="{A90D548D-0270-49AB-B2FF-36A9457FB3D8}">
      <dgm:prSet/>
      <dgm:spPr/>
      <dgm:t>
        <a:bodyPr/>
        <a:lstStyle/>
        <a:p>
          <a:r>
            <a:rPr lang="en-US"/>
            <a:t>Diets (consumption of animal proteins vs veganism) influence water demand for food production</a:t>
          </a:r>
          <a:endParaRPr lang="de-DE"/>
        </a:p>
      </dgm:t>
    </dgm:pt>
    <dgm:pt modelId="{821FEB99-605B-4C15-8B02-9819CDFFC0AE}" type="parTrans" cxnId="{CEE85266-ABE5-4376-B776-73D33CE5A5BB}">
      <dgm:prSet/>
      <dgm:spPr/>
      <dgm:t>
        <a:bodyPr/>
        <a:lstStyle/>
        <a:p>
          <a:endParaRPr lang="de-DE"/>
        </a:p>
      </dgm:t>
    </dgm:pt>
    <dgm:pt modelId="{C67FE9C3-6195-46E4-9E44-7191F388697E}" type="sibTrans" cxnId="{CEE85266-ABE5-4376-B776-73D33CE5A5BB}">
      <dgm:prSet/>
      <dgm:spPr/>
      <dgm:t>
        <a:bodyPr/>
        <a:lstStyle/>
        <a:p>
          <a:endParaRPr lang="de-DE"/>
        </a:p>
      </dgm:t>
    </dgm:pt>
    <dgm:pt modelId="{F8FE0F57-8387-4ADC-8490-9F9830DD34B7}" type="pres">
      <dgm:prSet presAssocID="{1FBB3F7B-37C5-4BFC-AA5A-FC127F62880B}" presName="Name0" presStyleCnt="0">
        <dgm:presLayoutVars>
          <dgm:chMax val="7"/>
          <dgm:chPref val="7"/>
          <dgm:dir/>
        </dgm:presLayoutVars>
      </dgm:prSet>
      <dgm:spPr/>
    </dgm:pt>
    <dgm:pt modelId="{8991D857-50D5-43DB-BCC1-E69D99E8A321}" type="pres">
      <dgm:prSet presAssocID="{1FBB3F7B-37C5-4BFC-AA5A-FC127F62880B}" presName="Name1" presStyleCnt="0"/>
      <dgm:spPr/>
    </dgm:pt>
    <dgm:pt modelId="{67C91A4B-B880-4764-B61A-868E0CCBC23C}" type="pres">
      <dgm:prSet presAssocID="{1FBB3F7B-37C5-4BFC-AA5A-FC127F62880B}" presName="cycle" presStyleCnt="0"/>
      <dgm:spPr/>
    </dgm:pt>
    <dgm:pt modelId="{EC4D991A-FFCC-4772-90FA-67CA5298E1F8}" type="pres">
      <dgm:prSet presAssocID="{1FBB3F7B-37C5-4BFC-AA5A-FC127F62880B}" presName="srcNode" presStyleLbl="node1" presStyleIdx="0" presStyleCnt="4"/>
      <dgm:spPr/>
    </dgm:pt>
    <dgm:pt modelId="{9B5CCCB9-71F1-428F-8E4A-70BB7DE20080}" type="pres">
      <dgm:prSet presAssocID="{1FBB3F7B-37C5-4BFC-AA5A-FC127F62880B}" presName="conn" presStyleLbl="parChTrans1D2" presStyleIdx="0" presStyleCnt="1"/>
      <dgm:spPr/>
    </dgm:pt>
    <dgm:pt modelId="{74D49D34-1991-489C-9ED3-4133C7A7301F}" type="pres">
      <dgm:prSet presAssocID="{1FBB3F7B-37C5-4BFC-AA5A-FC127F62880B}" presName="extraNode" presStyleLbl="node1" presStyleIdx="0" presStyleCnt="4"/>
      <dgm:spPr/>
    </dgm:pt>
    <dgm:pt modelId="{E8764877-A637-4319-8080-5CAF470F556B}" type="pres">
      <dgm:prSet presAssocID="{1FBB3F7B-37C5-4BFC-AA5A-FC127F62880B}" presName="dstNode" presStyleLbl="node1" presStyleIdx="0" presStyleCnt="4"/>
      <dgm:spPr/>
    </dgm:pt>
    <dgm:pt modelId="{99F80143-1B3A-4C6F-9769-31251966818C}" type="pres">
      <dgm:prSet presAssocID="{B78C6168-1E2B-453C-97D1-5494634FA61C}" presName="text_1" presStyleLbl="node1" presStyleIdx="0" presStyleCnt="4">
        <dgm:presLayoutVars>
          <dgm:bulletEnabled val="1"/>
        </dgm:presLayoutVars>
      </dgm:prSet>
      <dgm:spPr/>
    </dgm:pt>
    <dgm:pt modelId="{92D34277-8F30-4871-A6AB-B3E0AB12D044}" type="pres">
      <dgm:prSet presAssocID="{B78C6168-1E2B-453C-97D1-5494634FA61C}" presName="accent_1" presStyleCnt="0"/>
      <dgm:spPr/>
    </dgm:pt>
    <dgm:pt modelId="{C1702D68-6C15-4234-B6FA-506E6BBBDEEA}" type="pres">
      <dgm:prSet presAssocID="{B78C6168-1E2B-453C-97D1-5494634FA61C}" presName="accentRepeatNode" presStyleLbl="solidFgAcc1" presStyleIdx="0" presStyleCnt="4"/>
      <dgm:spPr/>
    </dgm:pt>
    <dgm:pt modelId="{EA8831C6-9A85-4070-99D0-A0D46058DB3E}" type="pres">
      <dgm:prSet presAssocID="{EDDAA561-E368-44BC-B7E7-A08FA6939858}" presName="text_2" presStyleLbl="node1" presStyleIdx="1" presStyleCnt="4">
        <dgm:presLayoutVars>
          <dgm:bulletEnabled val="1"/>
        </dgm:presLayoutVars>
      </dgm:prSet>
      <dgm:spPr/>
    </dgm:pt>
    <dgm:pt modelId="{1DBADDD9-9835-42FF-9B81-8768C3571E56}" type="pres">
      <dgm:prSet presAssocID="{EDDAA561-E368-44BC-B7E7-A08FA6939858}" presName="accent_2" presStyleCnt="0"/>
      <dgm:spPr/>
    </dgm:pt>
    <dgm:pt modelId="{C46BC62B-FA90-4AFB-819F-B38E4A95A6E0}" type="pres">
      <dgm:prSet presAssocID="{EDDAA561-E368-44BC-B7E7-A08FA6939858}" presName="accentRepeatNode" presStyleLbl="solidFgAcc1" presStyleIdx="1" presStyleCnt="4"/>
      <dgm:spPr/>
    </dgm:pt>
    <dgm:pt modelId="{69B716FF-E7BA-475D-A74F-D1D915C146A4}" type="pres">
      <dgm:prSet presAssocID="{53CF0D0F-ECC0-45EE-936A-6AEA671CD0C8}" presName="text_3" presStyleLbl="node1" presStyleIdx="2" presStyleCnt="4">
        <dgm:presLayoutVars>
          <dgm:bulletEnabled val="1"/>
        </dgm:presLayoutVars>
      </dgm:prSet>
      <dgm:spPr/>
    </dgm:pt>
    <dgm:pt modelId="{E3B2B6FD-EF79-45EA-863D-F96330C47F7E}" type="pres">
      <dgm:prSet presAssocID="{53CF0D0F-ECC0-45EE-936A-6AEA671CD0C8}" presName="accent_3" presStyleCnt="0"/>
      <dgm:spPr/>
    </dgm:pt>
    <dgm:pt modelId="{BF72CFD3-6A6C-48E2-BF1D-8909A5248B2B}" type="pres">
      <dgm:prSet presAssocID="{53CF0D0F-ECC0-45EE-936A-6AEA671CD0C8}" presName="accentRepeatNode" presStyleLbl="solidFgAcc1" presStyleIdx="2" presStyleCnt="4"/>
      <dgm:spPr/>
    </dgm:pt>
    <dgm:pt modelId="{958EE147-3189-4C5B-86D1-A3708927DCB0}" type="pres">
      <dgm:prSet presAssocID="{A90D548D-0270-49AB-B2FF-36A9457FB3D8}" presName="text_4" presStyleLbl="node1" presStyleIdx="3" presStyleCnt="4">
        <dgm:presLayoutVars>
          <dgm:bulletEnabled val="1"/>
        </dgm:presLayoutVars>
      </dgm:prSet>
      <dgm:spPr/>
    </dgm:pt>
    <dgm:pt modelId="{0EE942C3-4797-4A77-AE12-58CE882432BF}" type="pres">
      <dgm:prSet presAssocID="{A90D548D-0270-49AB-B2FF-36A9457FB3D8}" presName="accent_4" presStyleCnt="0"/>
      <dgm:spPr/>
    </dgm:pt>
    <dgm:pt modelId="{CF9048C5-9702-4F74-9F6A-041FC36C6F4C}" type="pres">
      <dgm:prSet presAssocID="{A90D548D-0270-49AB-B2FF-36A9457FB3D8}" presName="accentRepeatNode" presStyleLbl="solidFgAcc1" presStyleIdx="3" presStyleCnt="4"/>
      <dgm:spPr/>
    </dgm:pt>
  </dgm:ptLst>
  <dgm:cxnLst>
    <dgm:cxn modelId="{5FA2B119-B36E-4359-9339-3F0769692608}" type="presOf" srcId="{A90D548D-0270-49AB-B2FF-36A9457FB3D8}" destId="{958EE147-3189-4C5B-86D1-A3708927DCB0}" srcOrd="0" destOrd="0" presId="urn:microsoft.com/office/officeart/2008/layout/VerticalCurvedList"/>
    <dgm:cxn modelId="{3BDA831D-D4D4-4070-B12E-4C1F70631B62}" type="presOf" srcId="{B78C6168-1E2B-453C-97D1-5494634FA61C}" destId="{99F80143-1B3A-4C6F-9769-31251966818C}" srcOrd="0" destOrd="0" presId="urn:microsoft.com/office/officeart/2008/layout/VerticalCurvedList"/>
    <dgm:cxn modelId="{CEE85266-ABE5-4376-B776-73D33CE5A5BB}" srcId="{1FBB3F7B-37C5-4BFC-AA5A-FC127F62880B}" destId="{A90D548D-0270-49AB-B2FF-36A9457FB3D8}" srcOrd="3" destOrd="0" parTransId="{821FEB99-605B-4C15-8B02-9819CDFFC0AE}" sibTransId="{C67FE9C3-6195-46E4-9E44-7191F388697E}"/>
    <dgm:cxn modelId="{7FD4B552-8371-40FF-A761-462CC91A1A87}" type="presOf" srcId="{55A0DCF6-CBB0-46A7-A7BC-1CCE70FEA7F5}" destId="{9B5CCCB9-71F1-428F-8E4A-70BB7DE20080}" srcOrd="0" destOrd="0" presId="urn:microsoft.com/office/officeart/2008/layout/VerticalCurvedList"/>
    <dgm:cxn modelId="{B745BE76-5867-4F63-B160-0A390286E5EE}" type="presOf" srcId="{53CF0D0F-ECC0-45EE-936A-6AEA671CD0C8}" destId="{69B716FF-E7BA-475D-A74F-D1D915C146A4}" srcOrd="0" destOrd="0" presId="urn:microsoft.com/office/officeart/2008/layout/VerticalCurvedList"/>
    <dgm:cxn modelId="{7920DD76-EBA9-4EC7-8C15-23205E129938}" srcId="{1FBB3F7B-37C5-4BFC-AA5A-FC127F62880B}" destId="{EDDAA561-E368-44BC-B7E7-A08FA6939858}" srcOrd="1" destOrd="0" parTransId="{3F0A40C2-3CD3-46EB-875F-12B42159CB38}" sibTransId="{7BC7D365-9E59-4349-B7C3-63CE03CA0335}"/>
    <dgm:cxn modelId="{FA822A78-0BD5-458F-A9A0-AB6F47D6416E}" type="presOf" srcId="{EDDAA561-E368-44BC-B7E7-A08FA6939858}" destId="{EA8831C6-9A85-4070-99D0-A0D46058DB3E}" srcOrd="0" destOrd="0" presId="urn:microsoft.com/office/officeart/2008/layout/VerticalCurvedList"/>
    <dgm:cxn modelId="{5FF4EB99-613B-4366-8D4B-26C28187E7CD}" type="presOf" srcId="{1FBB3F7B-37C5-4BFC-AA5A-FC127F62880B}" destId="{F8FE0F57-8387-4ADC-8490-9F9830DD34B7}" srcOrd="0" destOrd="0" presId="urn:microsoft.com/office/officeart/2008/layout/VerticalCurvedList"/>
    <dgm:cxn modelId="{D90FCDAF-4A46-4826-AC48-EAE1965A6789}" srcId="{1FBB3F7B-37C5-4BFC-AA5A-FC127F62880B}" destId="{B78C6168-1E2B-453C-97D1-5494634FA61C}" srcOrd="0" destOrd="0" parTransId="{DC4A8EF0-93C9-48CD-B336-82C6DCA41AFB}" sibTransId="{55A0DCF6-CBB0-46A7-A7BC-1CCE70FEA7F5}"/>
    <dgm:cxn modelId="{EEEA4EC1-9067-4C90-8D61-4F5DB4250816}" srcId="{1FBB3F7B-37C5-4BFC-AA5A-FC127F62880B}" destId="{53CF0D0F-ECC0-45EE-936A-6AEA671CD0C8}" srcOrd="2" destOrd="0" parTransId="{77498A69-1A69-47FB-BF40-E5FD9104A4F2}" sibTransId="{298C4682-3AA1-43D1-88CD-B9DAD051A978}"/>
    <dgm:cxn modelId="{4187FB10-D878-48E0-9290-4F5EF1D3B65E}" type="presParOf" srcId="{F8FE0F57-8387-4ADC-8490-9F9830DD34B7}" destId="{8991D857-50D5-43DB-BCC1-E69D99E8A321}" srcOrd="0" destOrd="0" presId="urn:microsoft.com/office/officeart/2008/layout/VerticalCurvedList"/>
    <dgm:cxn modelId="{EDE15A8E-F693-47F6-B808-6F61ABEC65B8}" type="presParOf" srcId="{8991D857-50D5-43DB-BCC1-E69D99E8A321}" destId="{67C91A4B-B880-4764-B61A-868E0CCBC23C}" srcOrd="0" destOrd="0" presId="urn:microsoft.com/office/officeart/2008/layout/VerticalCurvedList"/>
    <dgm:cxn modelId="{4A22DDB6-C882-4F92-95B5-2513D4EC9A20}" type="presParOf" srcId="{67C91A4B-B880-4764-B61A-868E0CCBC23C}" destId="{EC4D991A-FFCC-4772-90FA-67CA5298E1F8}" srcOrd="0" destOrd="0" presId="urn:microsoft.com/office/officeart/2008/layout/VerticalCurvedList"/>
    <dgm:cxn modelId="{B603C4BE-8B3A-4C27-BB8D-F5B3CD70102F}" type="presParOf" srcId="{67C91A4B-B880-4764-B61A-868E0CCBC23C}" destId="{9B5CCCB9-71F1-428F-8E4A-70BB7DE20080}" srcOrd="1" destOrd="0" presId="urn:microsoft.com/office/officeart/2008/layout/VerticalCurvedList"/>
    <dgm:cxn modelId="{52B82158-7FA1-4A49-AFC9-6D43C6133025}" type="presParOf" srcId="{67C91A4B-B880-4764-B61A-868E0CCBC23C}" destId="{74D49D34-1991-489C-9ED3-4133C7A7301F}" srcOrd="2" destOrd="0" presId="urn:microsoft.com/office/officeart/2008/layout/VerticalCurvedList"/>
    <dgm:cxn modelId="{DDAD2F14-314E-4433-ADAC-D2D5630D076C}" type="presParOf" srcId="{67C91A4B-B880-4764-B61A-868E0CCBC23C}" destId="{E8764877-A637-4319-8080-5CAF470F556B}" srcOrd="3" destOrd="0" presId="urn:microsoft.com/office/officeart/2008/layout/VerticalCurvedList"/>
    <dgm:cxn modelId="{C9F459D2-1472-4D5A-83A2-84A913FB14AA}" type="presParOf" srcId="{8991D857-50D5-43DB-BCC1-E69D99E8A321}" destId="{99F80143-1B3A-4C6F-9769-31251966818C}" srcOrd="1" destOrd="0" presId="urn:microsoft.com/office/officeart/2008/layout/VerticalCurvedList"/>
    <dgm:cxn modelId="{E8CC5F25-55D5-4208-A898-FB3467D1CB58}" type="presParOf" srcId="{8991D857-50D5-43DB-BCC1-E69D99E8A321}" destId="{92D34277-8F30-4871-A6AB-B3E0AB12D044}" srcOrd="2" destOrd="0" presId="urn:microsoft.com/office/officeart/2008/layout/VerticalCurvedList"/>
    <dgm:cxn modelId="{23676E10-DB1F-4878-BC5F-EABB10170870}" type="presParOf" srcId="{92D34277-8F30-4871-A6AB-B3E0AB12D044}" destId="{C1702D68-6C15-4234-B6FA-506E6BBBDEEA}" srcOrd="0" destOrd="0" presId="urn:microsoft.com/office/officeart/2008/layout/VerticalCurvedList"/>
    <dgm:cxn modelId="{F14E5915-370D-42F4-828A-DBDCBCE0FA4A}" type="presParOf" srcId="{8991D857-50D5-43DB-BCC1-E69D99E8A321}" destId="{EA8831C6-9A85-4070-99D0-A0D46058DB3E}" srcOrd="3" destOrd="0" presId="urn:microsoft.com/office/officeart/2008/layout/VerticalCurvedList"/>
    <dgm:cxn modelId="{9F53D1B2-DA25-4100-BB4E-C0B651732B17}" type="presParOf" srcId="{8991D857-50D5-43DB-BCC1-E69D99E8A321}" destId="{1DBADDD9-9835-42FF-9B81-8768C3571E56}" srcOrd="4" destOrd="0" presId="urn:microsoft.com/office/officeart/2008/layout/VerticalCurvedList"/>
    <dgm:cxn modelId="{8B5DCE44-8BA5-4B6C-AA3F-253BCE19CCA3}" type="presParOf" srcId="{1DBADDD9-9835-42FF-9B81-8768C3571E56}" destId="{C46BC62B-FA90-4AFB-819F-B38E4A95A6E0}" srcOrd="0" destOrd="0" presId="urn:microsoft.com/office/officeart/2008/layout/VerticalCurvedList"/>
    <dgm:cxn modelId="{8DA712E6-B10F-4D22-81F1-4DF83692E3EE}" type="presParOf" srcId="{8991D857-50D5-43DB-BCC1-E69D99E8A321}" destId="{69B716FF-E7BA-475D-A74F-D1D915C146A4}" srcOrd="5" destOrd="0" presId="urn:microsoft.com/office/officeart/2008/layout/VerticalCurvedList"/>
    <dgm:cxn modelId="{3411FAD2-43D5-43BA-B75C-C5B76A0FB84C}" type="presParOf" srcId="{8991D857-50D5-43DB-BCC1-E69D99E8A321}" destId="{E3B2B6FD-EF79-45EA-863D-F96330C47F7E}" srcOrd="6" destOrd="0" presId="urn:microsoft.com/office/officeart/2008/layout/VerticalCurvedList"/>
    <dgm:cxn modelId="{B6CA8D8F-6C23-4CBB-B84D-E52967CEDB69}" type="presParOf" srcId="{E3B2B6FD-EF79-45EA-863D-F96330C47F7E}" destId="{BF72CFD3-6A6C-48E2-BF1D-8909A5248B2B}" srcOrd="0" destOrd="0" presId="urn:microsoft.com/office/officeart/2008/layout/VerticalCurvedList"/>
    <dgm:cxn modelId="{38B59F1E-BC3E-4BC1-B887-CA581D31DFBF}" type="presParOf" srcId="{8991D857-50D5-43DB-BCC1-E69D99E8A321}" destId="{958EE147-3189-4C5B-86D1-A3708927DCB0}" srcOrd="7" destOrd="0" presId="urn:microsoft.com/office/officeart/2008/layout/VerticalCurvedList"/>
    <dgm:cxn modelId="{C71D331E-0243-4C45-8F19-AAC6D7B208CB}" type="presParOf" srcId="{8991D857-50D5-43DB-BCC1-E69D99E8A321}" destId="{0EE942C3-4797-4A77-AE12-58CE882432BF}" srcOrd="8" destOrd="0" presId="urn:microsoft.com/office/officeart/2008/layout/VerticalCurvedList"/>
    <dgm:cxn modelId="{DC071915-9F5B-4868-9447-2C3FAAFD4839}" type="presParOf" srcId="{0EE942C3-4797-4A77-AE12-58CE882432BF}" destId="{CF9048C5-9702-4F74-9F6A-041FC36C6F4C}"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245740D-0394-4B13-B736-186EA1AD6B84}" type="doc">
      <dgm:prSet loTypeId="urn:microsoft.com/office/officeart/2008/layout/VerticalCurvedList" loCatId="list" qsTypeId="urn:microsoft.com/office/officeart/2005/8/quickstyle/simple1" qsCatId="simple" csTypeId="urn:microsoft.com/office/officeart/2005/8/colors/accent3_3" csCatId="accent3" phldr="1"/>
      <dgm:spPr/>
      <dgm:t>
        <a:bodyPr/>
        <a:lstStyle/>
        <a:p>
          <a:endParaRPr lang="de-DE"/>
        </a:p>
      </dgm:t>
    </dgm:pt>
    <dgm:pt modelId="{F2AECFF2-72F4-41A7-8837-3371DAB959B4}">
      <dgm:prSet/>
      <dgm:spPr/>
      <dgm:t>
        <a:bodyPr/>
        <a:lstStyle/>
        <a:p>
          <a:r>
            <a:rPr lang="de-DE"/>
            <a:t>Extraction and refining of fossil fuels</a:t>
          </a:r>
        </a:p>
      </dgm:t>
    </dgm:pt>
    <dgm:pt modelId="{D5679CF1-77FF-4E66-B748-B76C1DA779CA}" type="parTrans" cxnId="{720BE015-013B-40E5-BC04-8E77009BC951}">
      <dgm:prSet/>
      <dgm:spPr/>
      <dgm:t>
        <a:bodyPr/>
        <a:lstStyle/>
        <a:p>
          <a:endParaRPr lang="de-DE"/>
        </a:p>
      </dgm:t>
    </dgm:pt>
    <dgm:pt modelId="{7634F5A3-E568-418A-8DED-09E246B586C6}" type="sibTrans" cxnId="{720BE015-013B-40E5-BC04-8E77009BC951}">
      <dgm:prSet/>
      <dgm:spPr/>
      <dgm:t>
        <a:bodyPr/>
        <a:lstStyle/>
        <a:p>
          <a:endParaRPr lang="de-DE"/>
        </a:p>
      </dgm:t>
    </dgm:pt>
    <dgm:pt modelId="{43415668-F9B3-446A-9898-5A200FFD2E81}">
      <dgm:prSet/>
      <dgm:spPr/>
      <dgm:t>
        <a:bodyPr/>
        <a:lstStyle/>
        <a:p>
          <a:r>
            <a:rPr lang="de-DE"/>
            <a:t>Production and cooling in thermal power generation</a:t>
          </a:r>
        </a:p>
      </dgm:t>
    </dgm:pt>
    <dgm:pt modelId="{0FFDB31B-580A-4928-BFAA-4E7FC2D327C5}" type="parTrans" cxnId="{A4C235BD-EF08-4CB1-8873-730F6281A16F}">
      <dgm:prSet/>
      <dgm:spPr/>
      <dgm:t>
        <a:bodyPr/>
        <a:lstStyle/>
        <a:p>
          <a:endParaRPr lang="de-DE"/>
        </a:p>
      </dgm:t>
    </dgm:pt>
    <dgm:pt modelId="{A2B2A9E1-E1BE-4482-BD55-C2080CD28EE9}" type="sibTrans" cxnId="{A4C235BD-EF08-4CB1-8873-730F6281A16F}">
      <dgm:prSet/>
      <dgm:spPr/>
      <dgm:t>
        <a:bodyPr/>
        <a:lstStyle/>
        <a:p>
          <a:endParaRPr lang="de-DE"/>
        </a:p>
      </dgm:t>
    </dgm:pt>
    <dgm:pt modelId="{9F64C4E1-32FA-48DD-9779-32969BFA2C3E}">
      <dgm:prSet/>
      <dgm:spPr/>
      <dgm:t>
        <a:bodyPr/>
        <a:lstStyle/>
        <a:p>
          <a:r>
            <a:rPr lang="de-DE"/>
            <a:t>Hydropower</a:t>
          </a:r>
        </a:p>
      </dgm:t>
    </dgm:pt>
    <dgm:pt modelId="{01C27AEF-7323-4D6B-84CF-C89644E56D7E}" type="parTrans" cxnId="{CC8D153F-398A-49F3-BD01-C25D7C2E12BE}">
      <dgm:prSet/>
      <dgm:spPr/>
      <dgm:t>
        <a:bodyPr/>
        <a:lstStyle/>
        <a:p>
          <a:endParaRPr lang="de-DE"/>
        </a:p>
      </dgm:t>
    </dgm:pt>
    <dgm:pt modelId="{03E36877-E408-44FF-91C8-9961A59E2D31}" type="sibTrans" cxnId="{CC8D153F-398A-49F3-BD01-C25D7C2E12BE}">
      <dgm:prSet/>
      <dgm:spPr/>
      <dgm:t>
        <a:bodyPr/>
        <a:lstStyle/>
        <a:p>
          <a:endParaRPr lang="de-DE"/>
        </a:p>
      </dgm:t>
    </dgm:pt>
    <dgm:pt modelId="{A413F403-3626-49D5-956A-0FCA01F37946}">
      <dgm:prSet/>
      <dgm:spPr/>
      <dgm:t>
        <a:bodyPr/>
        <a:lstStyle/>
        <a:p>
          <a:r>
            <a:rPr lang="de-DE"/>
            <a:t>Biomass production</a:t>
          </a:r>
        </a:p>
      </dgm:t>
    </dgm:pt>
    <dgm:pt modelId="{B273F691-9B0E-4B89-8D6D-E27BD6FBD6BA}" type="parTrans" cxnId="{A731784C-B8B4-46E7-999C-65377161721A}">
      <dgm:prSet/>
      <dgm:spPr/>
      <dgm:t>
        <a:bodyPr/>
        <a:lstStyle/>
        <a:p>
          <a:endParaRPr lang="de-DE"/>
        </a:p>
      </dgm:t>
    </dgm:pt>
    <dgm:pt modelId="{A0D2A585-A3E2-4968-A188-4789475143C6}" type="sibTrans" cxnId="{A731784C-B8B4-46E7-999C-65377161721A}">
      <dgm:prSet/>
      <dgm:spPr/>
      <dgm:t>
        <a:bodyPr/>
        <a:lstStyle/>
        <a:p>
          <a:endParaRPr lang="de-DE"/>
        </a:p>
      </dgm:t>
    </dgm:pt>
    <dgm:pt modelId="{F80A9779-0331-4FF3-84E3-A21BA612191F}">
      <dgm:prSet/>
      <dgm:spPr/>
      <dgm:t>
        <a:bodyPr/>
        <a:lstStyle/>
        <a:p>
          <a:r>
            <a:rPr lang="de-DE"/>
            <a:t>Production and cleaning of components of power plants (incl. for wind and solar energy)</a:t>
          </a:r>
        </a:p>
      </dgm:t>
    </dgm:pt>
    <dgm:pt modelId="{F7A63233-8A5F-412C-BCD4-9E7002D089D5}" type="parTrans" cxnId="{504A39F3-5277-4C87-A82A-CAC11D830E18}">
      <dgm:prSet/>
      <dgm:spPr/>
      <dgm:t>
        <a:bodyPr/>
        <a:lstStyle/>
        <a:p>
          <a:endParaRPr lang="de-DE"/>
        </a:p>
      </dgm:t>
    </dgm:pt>
    <dgm:pt modelId="{A7AB07E0-0550-42D1-86A1-7ABE121A60EF}" type="sibTrans" cxnId="{504A39F3-5277-4C87-A82A-CAC11D830E18}">
      <dgm:prSet/>
      <dgm:spPr/>
      <dgm:t>
        <a:bodyPr/>
        <a:lstStyle/>
        <a:p>
          <a:endParaRPr lang="de-DE"/>
        </a:p>
      </dgm:t>
    </dgm:pt>
    <dgm:pt modelId="{74A4F1E3-804D-468B-BDAF-A9F232E2BE22}" type="pres">
      <dgm:prSet presAssocID="{A245740D-0394-4B13-B736-186EA1AD6B84}" presName="Name0" presStyleCnt="0">
        <dgm:presLayoutVars>
          <dgm:chMax val="7"/>
          <dgm:chPref val="7"/>
          <dgm:dir/>
        </dgm:presLayoutVars>
      </dgm:prSet>
      <dgm:spPr/>
    </dgm:pt>
    <dgm:pt modelId="{C842CDC3-F9FD-4A96-876A-101B6594BE8E}" type="pres">
      <dgm:prSet presAssocID="{A245740D-0394-4B13-B736-186EA1AD6B84}" presName="Name1" presStyleCnt="0"/>
      <dgm:spPr/>
    </dgm:pt>
    <dgm:pt modelId="{39236414-D17D-4632-8399-6A278FB0527D}" type="pres">
      <dgm:prSet presAssocID="{A245740D-0394-4B13-B736-186EA1AD6B84}" presName="cycle" presStyleCnt="0"/>
      <dgm:spPr/>
    </dgm:pt>
    <dgm:pt modelId="{3F688806-E99E-4F55-9B6E-A22590D210A9}" type="pres">
      <dgm:prSet presAssocID="{A245740D-0394-4B13-B736-186EA1AD6B84}" presName="srcNode" presStyleLbl="node1" presStyleIdx="0" presStyleCnt="5"/>
      <dgm:spPr/>
    </dgm:pt>
    <dgm:pt modelId="{71497658-18A5-4ECE-8DE9-491CE23BFFE5}" type="pres">
      <dgm:prSet presAssocID="{A245740D-0394-4B13-B736-186EA1AD6B84}" presName="conn" presStyleLbl="parChTrans1D2" presStyleIdx="0" presStyleCnt="1"/>
      <dgm:spPr/>
    </dgm:pt>
    <dgm:pt modelId="{EB1DDEB0-A180-4F6F-ADAC-B749FC1E73E0}" type="pres">
      <dgm:prSet presAssocID="{A245740D-0394-4B13-B736-186EA1AD6B84}" presName="extraNode" presStyleLbl="node1" presStyleIdx="0" presStyleCnt="5"/>
      <dgm:spPr/>
    </dgm:pt>
    <dgm:pt modelId="{69522C33-EF53-4C71-9E2F-F6BDD1299E5E}" type="pres">
      <dgm:prSet presAssocID="{A245740D-0394-4B13-B736-186EA1AD6B84}" presName="dstNode" presStyleLbl="node1" presStyleIdx="0" presStyleCnt="5"/>
      <dgm:spPr/>
    </dgm:pt>
    <dgm:pt modelId="{B432CFC0-38E1-472E-B91B-D853A4C00649}" type="pres">
      <dgm:prSet presAssocID="{F2AECFF2-72F4-41A7-8837-3371DAB959B4}" presName="text_1" presStyleLbl="node1" presStyleIdx="0" presStyleCnt="5">
        <dgm:presLayoutVars>
          <dgm:bulletEnabled val="1"/>
        </dgm:presLayoutVars>
      </dgm:prSet>
      <dgm:spPr/>
    </dgm:pt>
    <dgm:pt modelId="{02093AF6-D57B-4CD0-95D4-B60CFBD9E5B1}" type="pres">
      <dgm:prSet presAssocID="{F2AECFF2-72F4-41A7-8837-3371DAB959B4}" presName="accent_1" presStyleCnt="0"/>
      <dgm:spPr/>
    </dgm:pt>
    <dgm:pt modelId="{B4DD4981-52C2-4F5B-A32A-C57F4EB0889F}" type="pres">
      <dgm:prSet presAssocID="{F2AECFF2-72F4-41A7-8837-3371DAB959B4}" presName="accentRepeatNode" presStyleLbl="solidFgAcc1" presStyleIdx="0" presStyleCnt="5"/>
      <dgm:spPr/>
    </dgm:pt>
    <dgm:pt modelId="{9C1D7EF2-8345-4C78-9C8D-34908D9CC2D0}" type="pres">
      <dgm:prSet presAssocID="{43415668-F9B3-446A-9898-5A200FFD2E81}" presName="text_2" presStyleLbl="node1" presStyleIdx="1" presStyleCnt="5">
        <dgm:presLayoutVars>
          <dgm:bulletEnabled val="1"/>
        </dgm:presLayoutVars>
      </dgm:prSet>
      <dgm:spPr/>
    </dgm:pt>
    <dgm:pt modelId="{A3A135F9-B119-4A3F-8CDF-FB577CEE301A}" type="pres">
      <dgm:prSet presAssocID="{43415668-F9B3-446A-9898-5A200FFD2E81}" presName="accent_2" presStyleCnt="0"/>
      <dgm:spPr/>
    </dgm:pt>
    <dgm:pt modelId="{1808E724-8077-433F-9F37-0A5A06EFFEFF}" type="pres">
      <dgm:prSet presAssocID="{43415668-F9B3-446A-9898-5A200FFD2E81}" presName="accentRepeatNode" presStyleLbl="solidFgAcc1" presStyleIdx="1" presStyleCnt="5"/>
      <dgm:spPr/>
    </dgm:pt>
    <dgm:pt modelId="{9C59C850-BDD2-4AFD-BB45-2FFEEBD21C2E}" type="pres">
      <dgm:prSet presAssocID="{9F64C4E1-32FA-48DD-9779-32969BFA2C3E}" presName="text_3" presStyleLbl="node1" presStyleIdx="2" presStyleCnt="5">
        <dgm:presLayoutVars>
          <dgm:bulletEnabled val="1"/>
        </dgm:presLayoutVars>
      </dgm:prSet>
      <dgm:spPr/>
    </dgm:pt>
    <dgm:pt modelId="{0E106EE3-34E5-4DFB-AAF1-09D2B30DE1C1}" type="pres">
      <dgm:prSet presAssocID="{9F64C4E1-32FA-48DD-9779-32969BFA2C3E}" presName="accent_3" presStyleCnt="0"/>
      <dgm:spPr/>
    </dgm:pt>
    <dgm:pt modelId="{4A94F4CE-565C-49C5-8666-EDBABBA5735E}" type="pres">
      <dgm:prSet presAssocID="{9F64C4E1-32FA-48DD-9779-32969BFA2C3E}" presName="accentRepeatNode" presStyleLbl="solidFgAcc1" presStyleIdx="2" presStyleCnt="5"/>
      <dgm:spPr/>
    </dgm:pt>
    <dgm:pt modelId="{94FFB991-7969-4A79-8C56-A2DFFB95FF9E}" type="pres">
      <dgm:prSet presAssocID="{A413F403-3626-49D5-956A-0FCA01F37946}" presName="text_4" presStyleLbl="node1" presStyleIdx="3" presStyleCnt="5">
        <dgm:presLayoutVars>
          <dgm:bulletEnabled val="1"/>
        </dgm:presLayoutVars>
      </dgm:prSet>
      <dgm:spPr/>
    </dgm:pt>
    <dgm:pt modelId="{0B51082F-E484-45E7-92A6-BDE024BB0C53}" type="pres">
      <dgm:prSet presAssocID="{A413F403-3626-49D5-956A-0FCA01F37946}" presName="accent_4" presStyleCnt="0"/>
      <dgm:spPr/>
    </dgm:pt>
    <dgm:pt modelId="{24880F60-C983-42FF-BC1E-8EF770FCB399}" type="pres">
      <dgm:prSet presAssocID="{A413F403-3626-49D5-956A-0FCA01F37946}" presName="accentRepeatNode" presStyleLbl="solidFgAcc1" presStyleIdx="3" presStyleCnt="5"/>
      <dgm:spPr/>
    </dgm:pt>
    <dgm:pt modelId="{C2D23459-76B6-41B1-B951-729F49CF0478}" type="pres">
      <dgm:prSet presAssocID="{F80A9779-0331-4FF3-84E3-A21BA612191F}" presName="text_5" presStyleLbl="node1" presStyleIdx="4" presStyleCnt="5">
        <dgm:presLayoutVars>
          <dgm:bulletEnabled val="1"/>
        </dgm:presLayoutVars>
      </dgm:prSet>
      <dgm:spPr/>
    </dgm:pt>
    <dgm:pt modelId="{40C74818-B177-4FFF-A418-130863E65A92}" type="pres">
      <dgm:prSet presAssocID="{F80A9779-0331-4FF3-84E3-A21BA612191F}" presName="accent_5" presStyleCnt="0"/>
      <dgm:spPr/>
    </dgm:pt>
    <dgm:pt modelId="{5057F62D-F109-40DF-8A56-C7CBD1EDCB75}" type="pres">
      <dgm:prSet presAssocID="{F80A9779-0331-4FF3-84E3-A21BA612191F}" presName="accentRepeatNode" presStyleLbl="solidFgAcc1" presStyleIdx="4" presStyleCnt="5"/>
      <dgm:spPr/>
    </dgm:pt>
  </dgm:ptLst>
  <dgm:cxnLst>
    <dgm:cxn modelId="{C25AD308-3CE6-4F0B-B9AA-E704E2A63822}" type="presOf" srcId="{43415668-F9B3-446A-9898-5A200FFD2E81}" destId="{9C1D7EF2-8345-4C78-9C8D-34908D9CC2D0}" srcOrd="0" destOrd="0" presId="urn:microsoft.com/office/officeart/2008/layout/VerticalCurvedList"/>
    <dgm:cxn modelId="{720BE015-013B-40E5-BC04-8E77009BC951}" srcId="{A245740D-0394-4B13-B736-186EA1AD6B84}" destId="{F2AECFF2-72F4-41A7-8837-3371DAB959B4}" srcOrd="0" destOrd="0" parTransId="{D5679CF1-77FF-4E66-B748-B76C1DA779CA}" sibTransId="{7634F5A3-E568-418A-8DED-09E246B586C6}"/>
    <dgm:cxn modelId="{54505132-8988-4825-BC67-BCA96E12AA7B}" type="presOf" srcId="{7634F5A3-E568-418A-8DED-09E246B586C6}" destId="{71497658-18A5-4ECE-8DE9-491CE23BFFE5}" srcOrd="0" destOrd="0" presId="urn:microsoft.com/office/officeart/2008/layout/VerticalCurvedList"/>
    <dgm:cxn modelId="{CC8D153F-398A-49F3-BD01-C25D7C2E12BE}" srcId="{A245740D-0394-4B13-B736-186EA1AD6B84}" destId="{9F64C4E1-32FA-48DD-9779-32969BFA2C3E}" srcOrd="2" destOrd="0" parTransId="{01C27AEF-7323-4D6B-84CF-C89644E56D7E}" sibTransId="{03E36877-E408-44FF-91C8-9961A59E2D31}"/>
    <dgm:cxn modelId="{A731784C-B8B4-46E7-999C-65377161721A}" srcId="{A245740D-0394-4B13-B736-186EA1AD6B84}" destId="{A413F403-3626-49D5-956A-0FCA01F37946}" srcOrd="3" destOrd="0" parTransId="{B273F691-9B0E-4B89-8D6D-E27BD6FBD6BA}" sibTransId="{A0D2A585-A3E2-4968-A188-4789475143C6}"/>
    <dgm:cxn modelId="{B2C8906E-8EA4-4607-BA72-39BC3FF542B0}" type="presOf" srcId="{F2AECFF2-72F4-41A7-8837-3371DAB959B4}" destId="{B432CFC0-38E1-472E-B91B-D853A4C00649}" srcOrd="0" destOrd="0" presId="urn:microsoft.com/office/officeart/2008/layout/VerticalCurvedList"/>
    <dgm:cxn modelId="{309D6E57-C0FF-49B5-B548-7BF30E4EC273}" type="presOf" srcId="{F80A9779-0331-4FF3-84E3-A21BA612191F}" destId="{C2D23459-76B6-41B1-B951-729F49CF0478}" srcOrd="0" destOrd="0" presId="urn:microsoft.com/office/officeart/2008/layout/VerticalCurvedList"/>
    <dgm:cxn modelId="{8950FB8F-9FCC-448B-AC41-3E3FBB7C1040}" type="presOf" srcId="{A245740D-0394-4B13-B736-186EA1AD6B84}" destId="{74A4F1E3-804D-468B-BDAF-A9F232E2BE22}" srcOrd="0" destOrd="0" presId="urn:microsoft.com/office/officeart/2008/layout/VerticalCurvedList"/>
    <dgm:cxn modelId="{A4C235BD-EF08-4CB1-8873-730F6281A16F}" srcId="{A245740D-0394-4B13-B736-186EA1AD6B84}" destId="{43415668-F9B3-446A-9898-5A200FFD2E81}" srcOrd="1" destOrd="0" parTransId="{0FFDB31B-580A-4928-BFAA-4E7FC2D327C5}" sibTransId="{A2B2A9E1-E1BE-4482-BD55-C2080CD28EE9}"/>
    <dgm:cxn modelId="{7E787EC0-ABAF-4344-B7E4-8361CF4C9EF1}" type="presOf" srcId="{9F64C4E1-32FA-48DD-9779-32969BFA2C3E}" destId="{9C59C850-BDD2-4AFD-BB45-2FFEEBD21C2E}" srcOrd="0" destOrd="0" presId="urn:microsoft.com/office/officeart/2008/layout/VerticalCurvedList"/>
    <dgm:cxn modelId="{931BA3DA-B314-4CAD-839C-D8E5EEC68A76}" type="presOf" srcId="{A413F403-3626-49D5-956A-0FCA01F37946}" destId="{94FFB991-7969-4A79-8C56-A2DFFB95FF9E}" srcOrd="0" destOrd="0" presId="urn:microsoft.com/office/officeart/2008/layout/VerticalCurvedList"/>
    <dgm:cxn modelId="{504A39F3-5277-4C87-A82A-CAC11D830E18}" srcId="{A245740D-0394-4B13-B736-186EA1AD6B84}" destId="{F80A9779-0331-4FF3-84E3-A21BA612191F}" srcOrd="4" destOrd="0" parTransId="{F7A63233-8A5F-412C-BCD4-9E7002D089D5}" sibTransId="{A7AB07E0-0550-42D1-86A1-7ABE121A60EF}"/>
    <dgm:cxn modelId="{C9C88EAD-E1AD-44A7-B48E-1C3088FCCFB7}" type="presParOf" srcId="{74A4F1E3-804D-468B-BDAF-A9F232E2BE22}" destId="{C842CDC3-F9FD-4A96-876A-101B6594BE8E}" srcOrd="0" destOrd="0" presId="urn:microsoft.com/office/officeart/2008/layout/VerticalCurvedList"/>
    <dgm:cxn modelId="{FE6EA5A4-51AE-4ED1-A611-28F0D0CE8068}" type="presParOf" srcId="{C842CDC3-F9FD-4A96-876A-101B6594BE8E}" destId="{39236414-D17D-4632-8399-6A278FB0527D}" srcOrd="0" destOrd="0" presId="urn:microsoft.com/office/officeart/2008/layout/VerticalCurvedList"/>
    <dgm:cxn modelId="{48AE69E0-D256-4991-8409-26FB275B2461}" type="presParOf" srcId="{39236414-D17D-4632-8399-6A278FB0527D}" destId="{3F688806-E99E-4F55-9B6E-A22590D210A9}" srcOrd="0" destOrd="0" presId="urn:microsoft.com/office/officeart/2008/layout/VerticalCurvedList"/>
    <dgm:cxn modelId="{7CFA4F18-89FC-46B1-A3F9-F4094C0269CF}" type="presParOf" srcId="{39236414-D17D-4632-8399-6A278FB0527D}" destId="{71497658-18A5-4ECE-8DE9-491CE23BFFE5}" srcOrd="1" destOrd="0" presId="urn:microsoft.com/office/officeart/2008/layout/VerticalCurvedList"/>
    <dgm:cxn modelId="{C509F821-8877-475D-9F3E-1CEDD3B56C5C}" type="presParOf" srcId="{39236414-D17D-4632-8399-6A278FB0527D}" destId="{EB1DDEB0-A180-4F6F-ADAC-B749FC1E73E0}" srcOrd="2" destOrd="0" presId="urn:microsoft.com/office/officeart/2008/layout/VerticalCurvedList"/>
    <dgm:cxn modelId="{0552DF51-8453-4B8C-9B0F-FF2CF9B13898}" type="presParOf" srcId="{39236414-D17D-4632-8399-6A278FB0527D}" destId="{69522C33-EF53-4C71-9E2F-F6BDD1299E5E}" srcOrd="3" destOrd="0" presId="urn:microsoft.com/office/officeart/2008/layout/VerticalCurvedList"/>
    <dgm:cxn modelId="{CA74F5BF-AA53-4253-95BC-EBEE04C41848}" type="presParOf" srcId="{C842CDC3-F9FD-4A96-876A-101B6594BE8E}" destId="{B432CFC0-38E1-472E-B91B-D853A4C00649}" srcOrd="1" destOrd="0" presId="urn:microsoft.com/office/officeart/2008/layout/VerticalCurvedList"/>
    <dgm:cxn modelId="{2EADF1E7-02F0-470A-9A93-05E7E537D481}" type="presParOf" srcId="{C842CDC3-F9FD-4A96-876A-101B6594BE8E}" destId="{02093AF6-D57B-4CD0-95D4-B60CFBD9E5B1}" srcOrd="2" destOrd="0" presId="urn:microsoft.com/office/officeart/2008/layout/VerticalCurvedList"/>
    <dgm:cxn modelId="{A587E984-9DB1-40DE-8039-6DCDF23D7DBC}" type="presParOf" srcId="{02093AF6-D57B-4CD0-95D4-B60CFBD9E5B1}" destId="{B4DD4981-52C2-4F5B-A32A-C57F4EB0889F}" srcOrd="0" destOrd="0" presId="urn:microsoft.com/office/officeart/2008/layout/VerticalCurvedList"/>
    <dgm:cxn modelId="{02B8445A-8205-4DAC-BF6E-EB7E0BB6ED95}" type="presParOf" srcId="{C842CDC3-F9FD-4A96-876A-101B6594BE8E}" destId="{9C1D7EF2-8345-4C78-9C8D-34908D9CC2D0}" srcOrd="3" destOrd="0" presId="urn:microsoft.com/office/officeart/2008/layout/VerticalCurvedList"/>
    <dgm:cxn modelId="{862454F0-BCA8-4720-AC82-D5E5AC7FAB59}" type="presParOf" srcId="{C842CDC3-F9FD-4A96-876A-101B6594BE8E}" destId="{A3A135F9-B119-4A3F-8CDF-FB577CEE301A}" srcOrd="4" destOrd="0" presId="urn:microsoft.com/office/officeart/2008/layout/VerticalCurvedList"/>
    <dgm:cxn modelId="{7BE1C250-6FA6-4F61-B3B3-65B3563D4E31}" type="presParOf" srcId="{A3A135F9-B119-4A3F-8CDF-FB577CEE301A}" destId="{1808E724-8077-433F-9F37-0A5A06EFFEFF}" srcOrd="0" destOrd="0" presId="urn:microsoft.com/office/officeart/2008/layout/VerticalCurvedList"/>
    <dgm:cxn modelId="{FC47F79F-B877-4FF1-B3A0-71F9D2765BED}" type="presParOf" srcId="{C842CDC3-F9FD-4A96-876A-101B6594BE8E}" destId="{9C59C850-BDD2-4AFD-BB45-2FFEEBD21C2E}" srcOrd="5" destOrd="0" presId="urn:microsoft.com/office/officeart/2008/layout/VerticalCurvedList"/>
    <dgm:cxn modelId="{E1B5B587-778B-43DB-ACA5-DC74B7BCEE50}" type="presParOf" srcId="{C842CDC3-F9FD-4A96-876A-101B6594BE8E}" destId="{0E106EE3-34E5-4DFB-AAF1-09D2B30DE1C1}" srcOrd="6" destOrd="0" presId="urn:microsoft.com/office/officeart/2008/layout/VerticalCurvedList"/>
    <dgm:cxn modelId="{2030C7EA-CBCE-4ABA-8135-EB999678E3E2}" type="presParOf" srcId="{0E106EE3-34E5-4DFB-AAF1-09D2B30DE1C1}" destId="{4A94F4CE-565C-49C5-8666-EDBABBA5735E}" srcOrd="0" destOrd="0" presId="urn:microsoft.com/office/officeart/2008/layout/VerticalCurvedList"/>
    <dgm:cxn modelId="{2E980E12-3DFD-4D9A-8B5D-BA77457A4E4A}" type="presParOf" srcId="{C842CDC3-F9FD-4A96-876A-101B6594BE8E}" destId="{94FFB991-7969-4A79-8C56-A2DFFB95FF9E}" srcOrd="7" destOrd="0" presId="urn:microsoft.com/office/officeart/2008/layout/VerticalCurvedList"/>
    <dgm:cxn modelId="{13EF741B-C25C-427F-A6B6-7D3226BD2B3F}" type="presParOf" srcId="{C842CDC3-F9FD-4A96-876A-101B6594BE8E}" destId="{0B51082F-E484-45E7-92A6-BDE024BB0C53}" srcOrd="8" destOrd="0" presId="urn:microsoft.com/office/officeart/2008/layout/VerticalCurvedList"/>
    <dgm:cxn modelId="{D349468F-8B7D-46CB-AB8A-0490DF0BFEE8}" type="presParOf" srcId="{0B51082F-E484-45E7-92A6-BDE024BB0C53}" destId="{24880F60-C983-42FF-BC1E-8EF770FCB399}" srcOrd="0" destOrd="0" presId="urn:microsoft.com/office/officeart/2008/layout/VerticalCurvedList"/>
    <dgm:cxn modelId="{3A91FC58-C4FC-4CE7-9991-F63F4BF7B0E5}" type="presParOf" srcId="{C842CDC3-F9FD-4A96-876A-101B6594BE8E}" destId="{C2D23459-76B6-41B1-B951-729F49CF0478}" srcOrd="9" destOrd="0" presId="urn:microsoft.com/office/officeart/2008/layout/VerticalCurvedList"/>
    <dgm:cxn modelId="{CF7614DD-8BAC-483F-B2B7-28B74734AB74}" type="presParOf" srcId="{C842CDC3-F9FD-4A96-876A-101B6594BE8E}" destId="{40C74818-B177-4FFF-A418-130863E65A92}" srcOrd="10" destOrd="0" presId="urn:microsoft.com/office/officeart/2008/layout/VerticalCurvedList"/>
    <dgm:cxn modelId="{4E290B4D-06B2-4629-942E-6AE563FD19D8}" type="presParOf" srcId="{40C74818-B177-4FFF-A418-130863E65A92}" destId="{5057F62D-F109-40DF-8A56-C7CBD1EDCB75}"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290C31D-EB69-4216-816F-7EBA0AED9D9B}" type="doc">
      <dgm:prSet loTypeId="urn:microsoft.com/office/officeart/2008/layout/VerticalCurvedList" loCatId="list" qsTypeId="urn:microsoft.com/office/officeart/2005/8/quickstyle/simple1" qsCatId="simple" csTypeId="urn:microsoft.com/office/officeart/2005/8/colors/accent6_3" csCatId="accent6" phldr="1"/>
      <dgm:spPr/>
      <dgm:t>
        <a:bodyPr/>
        <a:lstStyle/>
        <a:p>
          <a:endParaRPr lang="de-DE"/>
        </a:p>
      </dgm:t>
    </dgm:pt>
    <dgm:pt modelId="{31B7D947-5E05-49D0-AE0C-413CA776DD95}">
      <dgm:prSet/>
      <dgm:spPr/>
      <dgm:t>
        <a:bodyPr/>
        <a:lstStyle/>
        <a:p>
          <a:r>
            <a:rPr lang="de-DE"/>
            <a:t>Water extraction</a:t>
          </a:r>
        </a:p>
      </dgm:t>
    </dgm:pt>
    <dgm:pt modelId="{8C66701C-9796-4769-B5DE-7E380150375D}" type="parTrans" cxnId="{AC884678-A61F-43A8-8274-6DB0DB0FA6EF}">
      <dgm:prSet/>
      <dgm:spPr/>
      <dgm:t>
        <a:bodyPr/>
        <a:lstStyle/>
        <a:p>
          <a:endParaRPr lang="de-DE"/>
        </a:p>
      </dgm:t>
    </dgm:pt>
    <dgm:pt modelId="{8FA19351-E1A0-44CD-A623-374BB091C0AF}" type="sibTrans" cxnId="{AC884678-A61F-43A8-8274-6DB0DB0FA6EF}">
      <dgm:prSet/>
      <dgm:spPr/>
      <dgm:t>
        <a:bodyPr/>
        <a:lstStyle/>
        <a:p>
          <a:endParaRPr lang="de-DE"/>
        </a:p>
      </dgm:t>
    </dgm:pt>
    <dgm:pt modelId="{FB811FA7-F4C6-456D-9606-222C3E9DF586}">
      <dgm:prSet/>
      <dgm:spPr/>
      <dgm:t>
        <a:bodyPr/>
        <a:lstStyle/>
        <a:p>
          <a:r>
            <a:rPr lang="de-DE"/>
            <a:t>Water treatment</a:t>
          </a:r>
        </a:p>
      </dgm:t>
    </dgm:pt>
    <dgm:pt modelId="{C9A4D940-0160-4D23-B6A5-E641577646B0}" type="parTrans" cxnId="{008C5218-F434-4FF0-B066-24EA0A429583}">
      <dgm:prSet/>
      <dgm:spPr/>
      <dgm:t>
        <a:bodyPr/>
        <a:lstStyle/>
        <a:p>
          <a:endParaRPr lang="de-DE"/>
        </a:p>
      </dgm:t>
    </dgm:pt>
    <dgm:pt modelId="{E9BBFB89-6BF6-4544-9BD7-4C6089D3466E}" type="sibTrans" cxnId="{008C5218-F434-4FF0-B066-24EA0A429583}">
      <dgm:prSet/>
      <dgm:spPr/>
      <dgm:t>
        <a:bodyPr/>
        <a:lstStyle/>
        <a:p>
          <a:endParaRPr lang="de-DE"/>
        </a:p>
      </dgm:t>
    </dgm:pt>
    <dgm:pt modelId="{7A5378BF-E5BF-4F5E-9568-D9204B4536DE}">
      <dgm:prSet/>
      <dgm:spPr/>
      <dgm:t>
        <a:bodyPr/>
        <a:lstStyle/>
        <a:p>
          <a:r>
            <a:rPr lang="de-DE"/>
            <a:t>Desalination</a:t>
          </a:r>
        </a:p>
      </dgm:t>
    </dgm:pt>
    <dgm:pt modelId="{4A89D44E-7DC7-4623-8CB8-9D9554C5C3FE}" type="parTrans" cxnId="{C02BDF98-FAF2-4D66-8899-92AE5317FDE8}">
      <dgm:prSet/>
      <dgm:spPr/>
      <dgm:t>
        <a:bodyPr/>
        <a:lstStyle/>
        <a:p>
          <a:endParaRPr lang="de-DE"/>
        </a:p>
      </dgm:t>
    </dgm:pt>
    <dgm:pt modelId="{3521FDE9-B0CA-4849-93CE-0AB2B51708AA}" type="sibTrans" cxnId="{C02BDF98-FAF2-4D66-8899-92AE5317FDE8}">
      <dgm:prSet/>
      <dgm:spPr/>
      <dgm:t>
        <a:bodyPr/>
        <a:lstStyle/>
        <a:p>
          <a:endParaRPr lang="de-DE"/>
        </a:p>
      </dgm:t>
    </dgm:pt>
    <dgm:pt modelId="{13399DB2-84F5-41B0-8727-609A95360152}">
      <dgm:prSet/>
      <dgm:spPr/>
      <dgm:t>
        <a:bodyPr/>
        <a:lstStyle/>
        <a:p>
          <a:r>
            <a:rPr lang="de-DE"/>
            <a:t>Water transfer</a:t>
          </a:r>
        </a:p>
      </dgm:t>
    </dgm:pt>
    <dgm:pt modelId="{5D7ACFB7-5524-472E-803E-966CA0712DE9}" type="parTrans" cxnId="{EED9BDDC-6B2F-40F2-ADF2-0E9EA7F7B103}">
      <dgm:prSet/>
      <dgm:spPr/>
      <dgm:t>
        <a:bodyPr/>
        <a:lstStyle/>
        <a:p>
          <a:endParaRPr lang="de-DE"/>
        </a:p>
      </dgm:t>
    </dgm:pt>
    <dgm:pt modelId="{625BAF45-C03B-4FEC-A597-A2A527A8E943}" type="sibTrans" cxnId="{EED9BDDC-6B2F-40F2-ADF2-0E9EA7F7B103}">
      <dgm:prSet/>
      <dgm:spPr/>
      <dgm:t>
        <a:bodyPr/>
        <a:lstStyle/>
        <a:p>
          <a:endParaRPr lang="de-DE"/>
        </a:p>
      </dgm:t>
    </dgm:pt>
    <dgm:pt modelId="{533A9404-B3AA-447B-AF50-EFC068D38E2B}">
      <dgm:prSet/>
      <dgm:spPr/>
      <dgm:t>
        <a:bodyPr/>
        <a:lstStyle/>
        <a:p>
          <a:r>
            <a:rPr lang="de-DE"/>
            <a:t>Water distribution</a:t>
          </a:r>
        </a:p>
      </dgm:t>
    </dgm:pt>
    <dgm:pt modelId="{7C472193-3022-45D4-A746-5FA059DA19F8}" type="parTrans" cxnId="{87F950E3-4714-46BC-B607-72C7038EAFE7}">
      <dgm:prSet/>
      <dgm:spPr/>
      <dgm:t>
        <a:bodyPr/>
        <a:lstStyle/>
        <a:p>
          <a:endParaRPr lang="de-DE"/>
        </a:p>
      </dgm:t>
    </dgm:pt>
    <dgm:pt modelId="{24FBD05F-9597-4E12-8BF4-7C1643F163A1}" type="sibTrans" cxnId="{87F950E3-4714-46BC-B607-72C7038EAFE7}">
      <dgm:prSet/>
      <dgm:spPr/>
      <dgm:t>
        <a:bodyPr/>
        <a:lstStyle/>
        <a:p>
          <a:endParaRPr lang="de-DE"/>
        </a:p>
      </dgm:t>
    </dgm:pt>
    <dgm:pt modelId="{17CD3ECE-5065-4827-A561-F26F6E28F563}">
      <dgm:prSet/>
      <dgm:spPr/>
      <dgm:t>
        <a:bodyPr/>
        <a:lstStyle/>
        <a:p>
          <a:r>
            <a:rPr lang="de-DE"/>
            <a:t>Wastewater treatment </a:t>
          </a:r>
        </a:p>
      </dgm:t>
    </dgm:pt>
    <dgm:pt modelId="{A66D17BE-21A7-47F1-A628-9DF7AC431BBE}" type="parTrans" cxnId="{F65DE131-B8A7-433B-842F-2FE0FB2C52A9}">
      <dgm:prSet/>
      <dgm:spPr/>
      <dgm:t>
        <a:bodyPr/>
        <a:lstStyle/>
        <a:p>
          <a:endParaRPr lang="de-DE"/>
        </a:p>
      </dgm:t>
    </dgm:pt>
    <dgm:pt modelId="{7A1A304F-EE3A-445C-B34A-F5FF5479FBD8}" type="sibTrans" cxnId="{F65DE131-B8A7-433B-842F-2FE0FB2C52A9}">
      <dgm:prSet/>
      <dgm:spPr/>
      <dgm:t>
        <a:bodyPr/>
        <a:lstStyle/>
        <a:p>
          <a:endParaRPr lang="de-DE"/>
        </a:p>
      </dgm:t>
    </dgm:pt>
    <dgm:pt modelId="{6C5FBFFB-34FA-47D8-9525-2B01E84E1C1F}">
      <dgm:prSet/>
      <dgm:spPr/>
      <dgm:t>
        <a:bodyPr/>
        <a:lstStyle/>
        <a:p>
          <a:r>
            <a:rPr lang="de-DE"/>
            <a:t>Water re-use</a:t>
          </a:r>
        </a:p>
      </dgm:t>
    </dgm:pt>
    <dgm:pt modelId="{3EC73C44-0A06-4045-A6BD-0495F12D6655}" type="parTrans" cxnId="{9ED0C167-9BB4-43B3-8B5B-234AB97F8DE3}">
      <dgm:prSet/>
      <dgm:spPr/>
      <dgm:t>
        <a:bodyPr/>
        <a:lstStyle/>
        <a:p>
          <a:endParaRPr lang="de-DE"/>
        </a:p>
      </dgm:t>
    </dgm:pt>
    <dgm:pt modelId="{CE54D338-B6D1-4552-85A7-A77B87945B7C}" type="sibTrans" cxnId="{9ED0C167-9BB4-43B3-8B5B-234AB97F8DE3}">
      <dgm:prSet/>
      <dgm:spPr/>
      <dgm:t>
        <a:bodyPr/>
        <a:lstStyle/>
        <a:p>
          <a:endParaRPr lang="de-DE"/>
        </a:p>
      </dgm:t>
    </dgm:pt>
    <dgm:pt modelId="{36D4FA86-68E4-4F20-8FDA-B9E0B9FCE193}" type="pres">
      <dgm:prSet presAssocID="{6290C31D-EB69-4216-816F-7EBA0AED9D9B}" presName="Name0" presStyleCnt="0">
        <dgm:presLayoutVars>
          <dgm:chMax val="7"/>
          <dgm:chPref val="7"/>
          <dgm:dir/>
        </dgm:presLayoutVars>
      </dgm:prSet>
      <dgm:spPr/>
    </dgm:pt>
    <dgm:pt modelId="{361656E6-31E8-4A6B-859A-831E3E66B380}" type="pres">
      <dgm:prSet presAssocID="{6290C31D-EB69-4216-816F-7EBA0AED9D9B}" presName="Name1" presStyleCnt="0"/>
      <dgm:spPr/>
    </dgm:pt>
    <dgm:pt modelId="{5AABAF15-C6B7-435C-8639-60065F2FE7B8}" type="pres">
      <dgm:prSet presAssocID="{6290C31D-EB69-4216-816F-7EBA0AED9D9B}" presName="cycle" presStyleCnt="0"/>
      <dgm:spPr/>
    </dgm:pt>
    <dgm:pt modelId="{67CEA3DA-4CE5-4888-9E22-29B5658A4360}" type="pres">
      <dgm:prSet presAssocID="{6290C31D-EB69-4216-816F-7EBA0AED9D9B}" presName="srcNode" presStyleLbl="node1" presStyleIdx="0" presStyleCnt="7"/>
      <dgm:spPr/>
    </dgm:pt>
    <dgm:pt modelId="{92FF5BA0-FCD8-44D4-BFC4-12E9A76D0C6C}" type="pres">
      <dgm:prSet presAssocID="{6290C31D-EB69-4216-816F-7EBA0AED9D9B}" presName="conn" presStyleLbl="parChTrans1D2" presStyleIdx="0" presStyleCnt="1"/>
      <dgm:spPr/>
    </dgm:pt>
    <dgm:pt modelId="{70BFB5F4-D29D-424B-9A9A-5401F139752A}" type="pres">
      <dgm:prSet presAssocID="{6290C31D-EB69-4216-816F-7EBA0AED9D9B}" presName="extraNode" presStyleLbl="node1" presStyleIdx="0" presStyleCnt="7"/>
      <dgm:spPr/>
    </dgm:pt>
    <dgm:pt modelId="{7572C810-7A63-4BFB-B2A0-AE5109A79863}" type="pres">
      <dgm:prSet presAssocID="{6290C31D-EB69-4216-816F-7EBA0AED9D9B}" presName="dstNode" presStyleLbl="node1" presStyleIdx="0" presStyleCnt="7"/>
      <dgm:spPr/>
    </dgm:pt>
    <dgm:pt modelId="{9A766C45-0F2A-4F0B-BCAC-B9C695D2CFD9}" type="pres">
      <dgm:prSet presAssocID="{31B7D947-5E05-49D0-AE0C-413CA776DD95}" presName="text_1" presStyleLbl="node1" presStyleIdx="0" presStyleCnt="7">
        <dgm:presLayoutVars>
          <dgm:bulletEnabled val="1"/>
        </dgm:presLayoutVars>
      </dgm:prSet>
      <dgm:spPr/>
    </dgm:pt>
    <dgm:pt modelId="{6B7C3F0B-EADA-4068-B85D-6CD051AD8FA8}" type="pres">
      <dgm:prSet presAssocID="{31B7D947-5E05-49D0-AE0C-413CA776DD95}" presName="accent_1" presStyleCnt="0"/>
      <dgm:spPr/>
    </dgm:pt>
    <dgm:pt modelId="{DEE442E5-DF79-46B8-B0B7-1407C3FD7F97}" type="pres">
      <dgm:prSet presAssocID="{31B7D947-5E05-49D0-AE0C-413CA776DD95}" presName="accentRepeatNode" presStyleLbl="solidFgAcc1" presStyleIdx="0" presStyleCnt="7"/>
      <dgm:spPr/>
    </dgm:pt>
    <dgm:pt modelId="{A9C3CBB3-5804-4827-ACA3-CA865B7400E9}" type="pres">
      <dgm:prSet presAssocID="{FB811FA7-F4C6-456D-9606-222C3E9DF586}" presName="text_2" presStyleLbl="node1" presStyleIdx="1" presStyleCnt="7">
        <dgm:presLayoutVars>
          <dgm:bulletEnabled val="1"/>
        </dgm:presLayoutVars>
      </dgm:prSet>
      <dgm:spPr/>
    </dgm:pt>
    <dgm:pt modelId="{022BAF48-5712-40A2-9751-EA616E3AAC71}" type="pres">
      <dgm:prSet presAssocID="{FB811FA7-F4C6-456D-9606-222C3E9DF586}" presName="accent_2" presStyleCnt="0"/>
      <dgm:spPr/>
    </dgm:pt>
    <dgm:pt modelId="{610A4D43-B292-48A9-91C7-59472DAE5CB5}" type="pres">
      <dgm:prSet presAssocID="{FB811FA7-F4C6-456D-9606-222C3E9DF586}" presName="accentRepeatNode" presStyleLbl="solidFgAcc1" presStyleIdx="1" presStyleCnt="7"/>
      <dgm:spPr/>
    </dgm:pt>
    <dgm:pt modelId="{D1D9A91E-B6B2-49C1-8C36-0AA6C18DC0C1}" type="pres">
      <dgm:prSet presAssocID="{7A5378BF-E5BF-4F5E-9568-D9204B4536DE}" presName="text_3" presStyleLbl="node1" presStyleIdx="2" presStyleCnt="7">
        <dgm:presLayoutVars>
          <dgm:bulletEnabled val="1"/>
        </dgm:presLayoutVars>
      </dgm:prSet>
      <dgm:spPr/>
    </dgm:pt>
    <dgm:pt modelId="{6332EA72-74B2-4240-B785-04F198790711}" type="pres">
      <dgm:prSet presAssocID="{7A5378BF-E5BF-4F5E-9568-D9204B4536DE}" presName="accent_3" presStyleCnt="0"/>
      <dgm:spPr/>
    </dgm:pt>
    <dgm:pt modelId="{37532D93-A91B-48AF-A76B-375F5EFF066B}" type="pres">
      <dgm:prSet presAssocID="{7A5378BF-E5BF-4F5E-9568-D9204B4536DE}" presName="accentRepeatNode" presStyleLbl="solidFgAcc1" presStyleIdx="2" presStyleCnt="7"/>
      <dgm:spPr/>
    </dgm:pt>
    <dgm:pt modelId="{8E81A519-0822-47BD-BFF0-0C44F9560BE9}" type="pres">
      <dgm:prSet presAssocID="{13399DB2-84F5-41B0-8727-609A95360152}" presName="text_4" presStyleLbl="node1" presStyleIdx="3" presStyleCnt="7">
        <dgm:presLayoutVars>
          <dgm:bulletEnabled val="1"/>
        </dgm:presLayoutVars>
      </dgm:prSet>
      <dgm:spPr/>
    </dgm:pt>
    <dgm:pt modelId="{1BDC3E41-CE7B-46C4-A708-D07980A6FEB4}" type="pres">
      <dgm:prSet presAssocID="{13399DB2-84F5-41B0-8727-609A95360152}" presName="accent_4" presStyleCnt="0"/>
      <dgm:spPr/>
    </dgm:pt>
    <dgm:pt modelId="{78430FFE-B536-4DE4-80ED-A91DCD4C9AF1}" type="pres">
      <dgm:prSet presAssocID="{13399DB2-84F5-41B0-8727-609A95360152}" presName="accentRepeatNode" presStyleLbl="solidFgAcc1" presStyleIdx="3" presStyleCnt="7"/>
      <dgm:spPr/>
    </dgm:pt>
    <dgm:pt modelId="{B9C4D846-528D-463F-AD91-EA5585F605F6}" type="pres">
      <dgm:prSet presAssocID="{533A9404-B3AA-447B-AF50-EFC068D38E2B}" presName="text_5" presStyleLbl="node1" presStyleIdx="4" presStyleCnt="7">
        <dgm:presLayoutVars>
          <dgm:bulletEnabled val="1"/>
        </dgm:presLayoutVars>
      </dgm:prSet>
      <dgm:spPr/>
    </dgm:pt>
    <dgm:pt modelId="{C6DD195A-649D-40D5-B721-9DC1A30A9426}" type="pres">
      <dgm:prSet presAssocID="{533A9404-B3AA-447B-AF50-EFC068D38E2B}" presName="accent_5" presStyleCnt="0"/>
      <dgm:spPr/>
    </dgm:pt>
    <dgm:pt modelId="{DB911F0E-F1FB-4D69-92FC-60F089619F66}" type="pres">
      <dgm:prSet presAssocID="{533A9404-B3AA-447B-AF50-EFC068D38E2B}" presName="accentRepeatNode" presStyleLbl="solidFgAcc1" presStyleIdx="4" presStyleCnt="7"/>
      <dgm:spPr/>
    </dgm:pt>
    <dgm:pt modelId="{3172BAF8-E3C9-483A-872C-673E04B52131}" type="pres">
      <dgm:prSet presAssocID="{17CD3ECE-5065-4827-A561-F26F6E28F563}" presName="text_6" presStyleLbl="node1" presStyleIdx="5" presStyleCnt="7">
        <dgm:presLayoutVars>
          <dgm:bulletEnabled val="1"/>
        </dgm:presLayoutVars>
      </dgm:prSet>
      <dgm:spPr/>
    </dgm:pt>
    <dgm:pt modelId="{92AC3FB4-0B3E-43C6-8048-3799D72BB9D2}" type="pres">
      <dgm:prSet presAssocID="{17CD3ECE-5065-4827-A561-F26F6E28F563}" presName="accent_6" presStyleCnt="0"/>
      <dgm:spPr/>
    </dgm:pt>
    <dgm:pt modelId="{A23E6E1B-ADFE-4F7D-9A60-FAFEA330E8DE}" type="pres">
      <dgm:prSet presAssocID="{17CD3ECE-5065-4827-A561-F26F6E28F563}" presName="accentRepeatNode" presStyleLbl="solidFgAcc1" presStyleIdx="5" presStyleCnt="7"/>
      <dgm:spPr/>
    </dgm:pt>
    <dgm:pt modelId="{E3C203A0-E052-4E15-B686-EBC8BF1F41F0}" type="pres">
      <dgm:prSet presAssocID="{6C5FBFFB-34FA-47D8-9525-2B01E84E1C1F}" presName="text_7" presStyleLbl="node1" presStyleIdx="6" presStyleCnt="7">
        <dgm:presLayoutVars>
          <dgm:bulletEnabled val="1"/>
        </dgm:presLayoutVars>
      </dgm:prSet>
      <dgm:spPr/>
    </dgm:pt>
    <dgm:pt modelId="{764004A5-DADC-4104-82BD-9C5F9DC6441D}" type="pres">
      <dgm:prSet presAssocID="{6C5FBFFB-34FA-47D8-9525-2B01E84E1C1F}" presName="accent_7" presStyleCnt="0"/>
      <dgm:spPr/>
    </dgm:pt>
    <dgm:pt modelId="{AEEA5775-F71C-40DA-A5F1-24FB6F858939}" type="pres">
      <dgm:prSet presAssocID="{6C5FBFFB-34FA-47D8-9525-2B01E84E1C1F}" presName="accentRepeatNode" presStyleLbl="solidFgAcc1" presStyleIdx="6" presStyleCnt="7"/>
      <dgm:spPr/>
    </dgm:pt>
  </dgm:ptLst>
  <dgm:cxnLst>
    <dgm:cxn modelId="{B403200A-84F5-4B39-8E50-9CAFC6A296A5}" type="presOf" srcId="{8FA19351-E1A0-44CD-A623-374BB091C0AF}" destId="{92FF5BA0-FCD8-44D4-BFC4-12E9A76D0C6C}" srcOrd="0" destOrd="0" presId="urn:microsoft.com/office/officeart/2008/layout/VerticalCurvedList"/>
    <dgm:cxn modelId="{008C5218-F434-4FF0-B066-24EA0A429583}" srcId="{6290C31D-EB69-4216-816F-7EBA0AED9D9B}" destId="{FB811FA7-F4C6-456D-9606-222C3E9DF586}" srcOrd="1" destOrd="0" parTransId="{C9A4D940-0160-4D23-B6A5-E641577646B0}" sibTransId="{E9BBFB89-6BF6-4544-9BD7-4C6089D3466E}"/>
    <dgm:cxn modelId="{6D29D322-A87D-44A3-8A91-62884385EA62}" type="presOf" srcId="{13399DB2-84F5-41B0-8727-609A95360152}" destId="{8E81A519-0822-47BD-BFF0-0C44F9560BE9}" srcOrd="0" destOrd="0" presId="urn:microsoft.com/office/officeart/2008/layout/VerticalCurvedList"/>
    <dgm:cxn modelId="{38AD432B-1D75-4E4F-AAD5-5156C93D136B}" type="presOf" srcId="{6290C31D-EB69-4216-816F-7EBA0AED9D9B}" destId="{36D4FA86-68E4-4F20-8FDA-B9E0B9FCE193}" srcOrd="0" destOrd="0" presId="urn:microsoft.com/office/officeart/2008/layout/VerticalCurvedList"/>
    <dgm:cxn modelId="{F65DE131-B8A7-433B-842F-2FE0FB2C52A9}" srcId="{6290C31D-EB69-4216-816F-7EBA0AED9D9B}" destId="{17CD3ECE-5065-4827-A561-F26F6E28F563}" srcOrd="5" destOrd="0" parTransId="{A66D17BE-21A7-47F1-A628-9DF7AC431BBE}" sibTransId="{7A1A304F-EE3A-445C-B34A-F5FF5479FBD8}"/>
    <dgm:cxn modelId="{A4943566-8277-4A67-87AE-09771D9690F7}" type="presOf" srcId="{7A5378BF-E5BF-4F5E-9568-D9204B4536DE}" destId="{D1D9A91E-B6B2-49C1-8C36-0AA6C18DC0C1}" srcOrd="0" destOrd="0" presId="urn:microsoft.com/office/officeart/2008/layout/VerticalCurvedList"/>
    <dgm:cxn modelId="{9ED0C167-9BB4-43B3-8B5B-234AB97F8DE3}" srcId="{6290C31D-EB69-4216-816F-7EBA0AED9D9B}" destId="{6C5FBFFB-34FA-47D8-9525-2B01E84E1C1F}" srcOrd="6" destOrd="0" parTransId="{3EC73C44-0A06-4045-A6BD-0495F12D6655}" sibTransId="{CE54D338-B6D1-4552-85A7-A77B87945B7C}"/>
    <dgm:cxn modelId="{AC884678-A61F-43A8-8274-6DB0DB0FA6EF}" srcId="{6290C31D-EB69-4216-816F-7EBA0AED9D9B}" destId="{31B7D947-5E05-49D0-AE0C-413CA776DD95}" srcOrd="0" destOrd="0" parTransId="{8C66701C-9796-4769-B5DE-7E380150375D}" sibTransId="{8FA19351-E1A0-44CD-A623-374BB091C0AF}"/>
    <dgm:cxn modelId="{CC307C96-DC9D-49DA-A6BC-235C4A2FDAB4}" type="presOf" srcId="{6C5FBFFB-34FA-47D8-9525-2B01E84E1C1F}" destId="{E3C203A0-E052-4E15-B686-EBC8BF1F41F0}" srcOrd="0" destOrd="0" presId="urn:microsoft.com/office/officeart/2008/layout/VerticalCurvedList"/>
    <dgm:cxn modelId="{C02BDF98-FAF2-4D66-8899-92AE5317FDE8}" srcId="{6290C31D-EB69-4216-816F-7EBA0AED9D9B}" destId="{7A5378BF-E5BF-4F5E-9568-D9204B4536DE}" srcOrd="2" destOrd="0" parTransId="{4A89D44E-7DC7-4623-8CB8-9D9554C5C3FE}" sibTransId="{3521FDE9-B0CA-4849-93CE-0AB2B51708AA}"/>
    <dgm:cxn modelId="{C27E0899-9D09-436F-913E-3F301968DB89}" type="presOf" srcId="{31B7D947-5E05-49D0-AE0C-413CA776DD95}" destId="{9A766C45-0F2A-4F0B-BCAC-B9C695D2CFD9}" srcOrd="0" destOrd="0" presId="urn:microsoft.com/office/officeart/2008/layout/VerticalCurvedList"/>
    <dgm:cxn modelId="{A67D7AB2-0EF0-4B82-99DF-A6E6C2781A57}" type="presOf" srcId="{17CD3ECE-5065-4827-A561-F26F6E28F563}" destId="{3172BAF8-E3C9-483A-872C-673E04B52131}" srcOrd="0" destOrd="0" presId="urn:microsoft.com/office/officeart/2008/layout/VerticalCurvedList"/>
    <dgm:cxn modelId="{A179ACBA-633F-4B65-A4F2-2522EDFB0F48}" type="presOf" srcId="{533A9404-B3AA-447B-AF50-EFC068D38E2B}" destId="{B9C4D846-528D-463F-AD91-EA5585F605F6}" srcOrd="0" destOrd="0" presId="urn:microsoft.com/office/officeart/2008/layout/VerticalCurvedList"/>
    <dgm:cxn modelId="{5E40C2BA-1885-4F77-8A3E-C2645645CC79}" type="presOf" srcId="{FB811FA7-F4C6-456D-9606-222C3E9DF586}" destId="{A9C3CBB3-5804-4827-ACA3-CA865B7400E9}" srcOrd="0" destOrd="0" presId="urn:microsoft.com/office/officeart/2008/layout/VerticalCurvedList"/>
    <dgm:cxn modelId="{EED9BDDC-6B2F-40F2-ADF2-0E9EA7F7B103}" srcId="{6290C31D-EB69-4216-816F-7EBA0AED9D9B}" destId="{13399DB2-84F5-41B0-8727-609A95360152}" srcOrd="3" destOrd="0" parTransId="{5D7ACFB7-5524-472E-803E-966CA0712DE9}" sibTransId="{625BAF45-C03B-4FEC-A597-A2A527A8E943}"/>
    <dgm:cxn modelId="{87F950E3-4714-46BC-B607-72C7038EAFE7}" srcId="{6290C31D-EB69-4216-816F-7EBA0AED9D9B}" destId="{533A9404-B3AA-447B-AF50-EFC068D38E2B}" srcOrd="4" destOrd="0" parTransId="{7C472193-3022-45D4-A746-5FA059DA19F8}" sibTransId="{24FBD05F-9597-4E12-8BF4-7C1643F163A1}"/>
    <dgm:cxn modelId="{C72BEA2B-7F8C-44CC-B623-AD1DA0BCB720}" type="presParOf" srcId="{36D4FA86-68E4-4F20-8FDA-B9E0B9FCE193}" destId="{361656E6-31E8-4A6B-859A-831E3E66B380}" srcOrd="0" destOrd="0" presId="urn:microsoft.com/office/officeart/2008/layout/VerticalCurvedList"/>
    <dgm:cxn modelId="{E3078F2B-BA65-4EA8-8B39-B4BD62257706}" type="presParOf" srcId="{361656E6-31E8-4A6B-859A-831E3E66B380}" destId="{5AABAF15-C6B7-435C-8639-60065F2FE7B8}" srcOrd="0" destOrd="0" presId="urn:microsoft.com/office/officeart/2008/layout/VerticalCurvedList"/>
    <dgm:cxn modelId="{20E5C882-163D-4D3F-AECE-987BED595070}" type="presParOf" srcId="{5AABAF15-C6B7-435C-8639-60065F2FE7B8}" destId="{67CEA3DA-4CE5-4888-9E22-29B5658A4360}" srcOrd="0" destOrd="0" presId="urn:microsoft.com/office/officeart/2008/layout/VerticalCurvedList"/>
    <dgm:cxn modelId="{684EC9E3-54AD-40E1-8CDF-A0AC02743571}" type="presParOf" srcId="{5AABAF15-C6B7-435C-8639-60065F2FE7B8}" destId="{92FF5BA0-FCD8-44D4-BFC4-12E9A76D0C6C}" srcOrd="1" destOrd="0" presId="urn:microsoft.com/office/officeart/2008/layout/VerticalCurvedList"/>
    <dgm:cxn modelId="{364EA77C-2563-40A7-9957-711BDBC1776D}" type="presParOf" srcId="{5AABAF15-C6B7-435C-8639-60065F2FE7B8}" destId="{70BFB5F4-D29D-424B-9A9A-5401F139752A}" srcOrd="2" destOrd="0" presId="urn:microsoft.com/office/officeart/2008/layout/VerticalCurvedList"/>
    <dgm:cxn modelId="{06F72E5B-86EF-4977-BE11-E000A9C1916A}" type="presParOf" srcId="{5AABAF15-C6B7-435C-8639-60065F2FE7B8}" destId="{7572C810-7A63-4BFB-B2A0-AE5109A79863}" srcOrd="3" destOrd="0" presId="urn:microsoft.com/office/officeart/2008/layout/VerticalCurvedList"/>
    <dgm:cxn modelId="{491788BD-EF31-45B2-8430-17FFDA3B55D8}" type="presParOf" srcId="{361656E6-31E8-4A6B-859A-831E3E66B380}" destId="{9A766C45-0F2A-4F0B-BCAC-B9C695D2CFD9}" srcOrd="1" destOrd="0" presId="urn:microsoft.com/office/officeart/2008/layout/VerticalCurvedList"/>
    <dgm:cxn modelId="{53E26D60-12E2-4717-98AB-1E04158C4001}" type="presParOf" srcId="{361656E6-31E8-4A6B-859A-831E3E66B380}" destId="{6B7C3F0B-EADA-4068-B85D-6CD051AD8FA8}" srcOrd="2" destOrd="0" presId="urn:microsoft.com/office/officeart/2008/layout/VerticalCurvedList"/>
    <dgm:cxn modelId="{9AF7352F-71EE-4D8A-9AC4-75E56F090185}" type="presParOf" srcId="{6B7C3F0B-EADA-4068-B85D-6CD051AD8FA8}" destId="{DEE442E5-DF79-46B8-B0B7-1407C3FD7F97}" srcOrd="0" destOrd="0" presId="urn:microsoft.com/office/officeart/2008/layout/VerticalCurvedList"/>
    <dgm:cxn modelId="{21CE4B3D-EAD4-4283-B475-F2E71F6824DB}" type="presParOf" srcId="{361656E6-31E8-4A6B-859A-831E3E66B380}" destId="{A9C3CBB3-5804-4827-ACA3-CA865B7400E9}" srcOrd="3" destOrd="0" presId="urn:microsoft.com/office/officeart/2008/layout/VerticalCurvedList"/>
    <dgm:cxn modelId="{A0E4C7F0-6E8D-4ED6-8C68-35108CE11C23}" type="presParOf" srcId="{361656E6-31E8-4A6B-859A-831E3E66B380}" destId="{022BAF48-5712-40A2-9751-EA616E3AAC71}" srcOrd="4" destOrd="0" presId="urn:microsoft.com/office/officeart/2008/layout/VerticalCurvedList"/>
    <dgm:cxn modelId="{FDE52FB1-8CF2-4258-B162-75CB433451B0}" type="presParOf" srcId="{022BAF48-5712-40A2-9751-EA616E3AAC71}" destId="{610A4D43-B292-48A9-91C7-59472DAE5CB5}" srcOrd="0" destOrd="0" presId="urn:microsoft.com/office/officeart/2008/layout/VerticalCurvedList"/>
    <dgm:cxn modelId="{3CD5FE60-6124-4120-A5F9-38253AD07CF2}" type="presParOf" srcId="{361656E6-31E8-4A6B-859A-831E3E66B380}" destId="{D1D9A91E-B6B2-49C1-8C36-0AA6C18DC0C1}" srcOrd="5" destOrd="0" presId="urn:microsoft.com/office/officeart/2008/layout/VerticalCurvedList"/>
    <dgm:cxn modelId="{32FAD702-D24D-4D3E-9CC3-3DF89CFDE1E5}" type="presParOf" srcId="{361656E6-31E8-4A6B-859A-831E3E66B380}" destId="{6332EA72-74B2-4240-B785-04F198790711}" srcOrd="6" destOrd="0" presId="urn:microsoft.com/office/officeart/2008/layout/VerticalCurvedList"/>
    <dgm:cxn modelId="{32246A97-0122-4EDB-9AC5-9C91582D074E}" type="presParOf" srcId="{6332EA72-74B2-4240-B785-04F198790711}" destId="{37532D93-A91B-48AF-A76B-375F5EFF066B}" srcOrd="0" destOrd="0" presId="urn:microsoft.com/office/officeart/2008/layout/VerticalCurvedList"/>
    <dgm:cxn modelId="{DD4D7187-E182-441E-9C9D-CC1BB0871F08}" type="presParOf" srcId="{361656E6-31E8-4A6B-859A-831E3E66B380}" destId="{8E81A519-0822-47BD-BFF0-0C44F9560BE9}" srcOrd="7" destOrd="0" presId="urn:microsoft.com/office/officeart/2008/layout/VerticalCurvedList"/>
    <dgm:cxn modelId="{153C87D1-FD47-4D79-B79F-C1B703B57096}" type="presParOf" srcId="{361656E6-31E8-4A6B-859A-831E3E66B380}" destId="{1BDC3E41-CE7B-46C4-A708-D07980A6FEB4}" srcOrd="8" destOrd="0" presId="urn:microsoft.com/office/officeart/2008/layout/VerticalCurvedList"/>
    <dgm:cxn modelId="{2DD4A082-BDCE-4B79-AB0D-4E76F57A99AF}" type="presParOf" srcId="{1BDC3E41-CE7B-46C4-A708-D07980A6FEB4}" destId="{78430FFE-B536-4DE4-80ED-A91DCD4C9AF1}" srcOrd="0" destOrd="0" presId="urn:microsoft.com/office/officeart/2008/layout/VerticalCurvedList"/>
    <dgm:cxn modelId="{2AB94EBC-230D-4D4C-8603-A4CB30BA9445}" type="presParOf" srcId="{361656E6-31E8-4A6B-859A-831E3E66B380}" destId="{B9C4D846-528D-463F-AD91-EA5585F605F6}" srcOrd="9" destOrd="0" presId="urn:microsoft.com/office/officeart/2008/layout/VerticalCurvedList"/>
    <dgm:cxn modelId="{449A5E64-62BD-469E-80D4-78C6452E5CD7}" type="presParOf" srcId="{361656E6-31E8-4A6B-859A-831E3E66B380}" destId="{C6DD195A-649D-40D5-B721-9DC1A30A9426}" srcOrd="10" destOrd="0" presId="urn:microsoft.com/office/officeart/2008/layout/VerticalCurvedList"/>
    <dgm:cxn modelId="{41FA9899-8EBF-487C-BEA4-0D6A095586AE}" type="presParOf" srcId="{C6DD195A-649D-40D5-B721-9DC1A30A9426}" destId="{DB911F0E-F1FB-4D69-92FC-60F089619F66}" srcOrd="0" destOrd="0" presId="urn:microsoft.com/office/officeart/2008/layout/VerticalCurvedList"/>
    <dgm:cxn modelId="{DEDEE470-9E7B-440B-91CF-39F64EEA1E99}" type="presParOf" srcId="{361656E6-31E8-4A6B-859A-831E3E66B380}" destId="{3172BAF8-E3C9-483A-872C-673E04B52131}" srcOrd="11" destOrd="0" presId="urn:microsoft.com/office/officeart/2008/layout/VerticalCurvedList"/>
    <dgm:cxn modelId="{B87EC528-94F4-4C0A-BE96-C2AC37727E87}" type="presParOf" srcId="{361656E6-31E8-4A6B-859A-831E3E66B380}" destId="{92AC3FB4-0B3E-43C6-8048-3799D72BB9D2}" srcOrd="12" destOrd="0" presId="urn:microsoft.com/office/officeart/2008/layout/VerticalCurvedList"/>
    <dgm:cxn modelId="{D4791C3B-E262-4BDC-99B8-C32949B5F04A}" type="presParOf" srcId="{92AC3FB4-0B3E-43C6-8048-3799D72BB9D2}" destId="{A23E6E1B-ADFE-4F7D-9A60-FAFEA330E8DE}" srcOrd="0" destOrd="0" presId="urn:microsoft.com/office/officeart/2008/layout/VerticalCurvedList"/>
    <dgm:cxn modelId="{C6FB7CCC-EE1E-4926-933F-AB5C3E12E0CC}" type="presParOf" srcId="{361656E6-31E8-4A6B-859A-831E3E66B380}" destId="{E3C203A0-E052-4E15-B686-EBC8BF1F41F0}" srcOrd="13" destOrd="0" presId="urn:microsoft.com/office/officeart/2008/layout/VerticalCurvedList"/>
    <dgm:cxn modelId="{4EBA76F0-A747-4DDA-8946-1946F82EAC98}" type="presParOf" srcId="{361656E6-31E8-4A6B-859A-831E3E66B380}" destId="{764004A5-DADC-4104-82BD-9C5F9DC6441D}" srcOrd="14" destOrd="0" presId="urn:microsoft.com/office/officeart/2008/layout/VerticalCurvedList"/>
    <dgm:cxn modelId="{C01B4D84-9F76-4036-8D05-0CA585E592A2}" type="presParOf" srcId="{764004A5-DADC-4104-82BD-9C5F9DC6441D}" destId="{AEEA5775-F71C-40DA-A5F1-24FB6F858939}"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4A2716-E7F2-42C4-930D-95FD36ABCC33}">
      <dsp:nvSpPr>
        <dsp:cNvPr id="0" name=""/>
        <dsp:cNvSpPr/>
      </dsp:nvSpPr>
      <dsp:spPr>
        <a:xfrm>
          <a:off x="-3804329" y="-584306"/>
          <a:ext cx="4534345" cy="4534345"/>
        </a:xfrm>
        <a:prstGeom prst="blockArc">
          <a:avLst>
            <a:gd name="adj1" fmla="val 18900000"/>
            <a:gd name="adj2" fmla="val 2700000"/>
            <a:gd name="adj3" fmla="val 476"/>
          </a:avLst>
        </a:prstGeom>
        <a:noFill/>
        <a:ln w="12700" cap="flat" cmpd="sng" algn="ctr">
          <a:solidFill>
            <a:schemeClr val="accent5">
              <a:tint val="99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77378F8-81E7-4A70-A820-FC45899B083C}">
      <dsp:nvSpPr>
        <dsp:cNvPr id="0" name=""/>
        <dsp:cNvSpPr/>
      </dsp:nvSpPr>
      <dsp:spPr>
        <a:xfrm>
          <a:off x="320014" y="210290"/>
          <a:ext cx="6808510" cy="420851"/>
        </a:xfrm>
        <a:prstGeom prst="rect">
          <a:avLst/>
        </a:prstGeom>
        <a:solidFill>
          <a:schemeClr val="accent5">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4051" tIns="33020" rIns="33020" bIns="33020" numCol="1" spcCol="1270" anchor="ctr" anchorCtr="0">
          <a:noAutofit/>
        </a:bodyPr>
        <a:lstStyle/>
        <a:p>
          <a:pPr marL="0" lvl="0" indent="0" algn="l" defTabSz="577850">
            <a:lnSpc>
              <a:spcPct val="90000"/>
            </a:lnSpc>
            <a:spcBef>
              <a:spcPct val="0"/>
            </a:spcBef>
            <a:spcAft>
              <a:spcPct val="35000"/>
            </a:spcAft>
            <a:buNone/>
          </a:pPr>
          <a:r>
            <a:rPr lang="en-US" sz="1300" kern="1200"/>
            <a:t>Water for drinking and preparation of food (cooking) </a:t>
          </a:r>
          <a:endParaRPr lang="de-DE" sz="1300" kern="1200"/>
        </a:p>
      </dsp:txBody>
      <dsp:txXfrm>
        <a:off x="320014" y="210290"/>
        <a:ext cx="6808510" cy="420851"/>
      </dsp:txXfrm>
    </dsp:sp>
    <dsp:sp modelId="{55A1D139-42E3-41B0-A538-744A89C1CC3A}">
      <dsp:nvSpPr>
        <dsp:cNvPr id="0" name=""/>
        <dsp:cNvSpPr/>
      </dsp:nvSpPr>
      <dsp:spPr>
        <a:xfrm>
          <a:off x="56982" y="157684"/>
          <a:ext cx="526064" cy="526064"/>
        </a:xfrm>
        <a:prstGeom prst="ellipse">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817609D-F48B-44C9-B19E-2F1B7CE417A3}">
      <dsp:nvSpPr>
        <dsp:cNvPr id="0" name=""/>
        <dsp:cNvSpPr/>
      </dsp:nvSpPr>
      <dsp:spPr>
        <a:xfrm>
          <a:off x="621583" y="841365"/>
          <a:ext cx="6506941" cy="420851"/>
        </a:xfrm>
        <a:prstGeom prst="rect">
          <a:avLst/>
        </a:prstGeom>
        <a:solidFill>
          <a:schemeClr val="accent5">
            <a:shade val="80000"/>
            <a:hueOff val="180446"/>
            <a:satOff val="-15976"/>
            <a:lumOff val="94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4051" tIns="33020" rIns="33020" bIns="33020" numCol="1" spcCol="1270" anchor="ctr" anchorCtr="0">
          <a:noAutofit/>
        </a:bodyPr>
        <a:lstStyle/>
        <a:p>
          <a:pPr marL="0" lvl="0" indent="0" algn="l" defTabSz="577850">
            <a:lnSpc>
              <a:spcPct val="90000"/>
            </a:lnSpc>
            <a:spcBef>
              <a:spcPct val="0"/>
            </a:spcBef>
            <a:spcAft>
              <a:spcPct val="35000"/>
            </a:spcAft>
            <a:buNone/>
          </a:pPr>
          <a:r>
            <a:rPr lang="en-US" sz="1300" kern="1200"/>
            <a:t>Primary food production (irrigation of crops, water for livestock, fishery production)</a:t>
          </a:r>
          <a:endParaRPr lang="de-DE" sz="1300" kern="1200"/>
        </a:p>
      </dsp:txBody>
      <dsp:txXfrm>
        <a:off x="621583" y="841365"/>
        <a:ext cx="6506941" cy="420851"/>
      </dsp:txXfrm>
    </dsp:sp>
    <dsp:sp modelId="{1186587F-C2B4-49A8-8E07-0AC829622FC2}">
      <dsp:nvSpPr>
        <dsp:cNvPr id="0" name=""/>
        <dsp:cNvSpPr/>
      </dsp:nvSpPr>
      <dsp:spPr>
        <a:xfrm>
          <a:off x="358551" y="788759"/>
          <a:ext cx="526064" cy="526064"/>
        </a:xfrm>
        <a:prstGeom prst="ellipse">
          <a:avLst/>
        </a:prstGeom>
        <a:solidFill>
          <a:schemeClr val="lt1">
            <a:hueOff val="0"/>
            <a:satOff val="0"/>
            <a:lumOff val="0"/>
            <a:alphaOff val="0"/>
          </a:schemeClr>
        </a:solidFill>
        <a:ln w="12700" cap="flat" cmpd="sng" algn="ctr">
          <a:solidFill>
            <a:schemeClr val="accent5">
              <a:shade val="80000"/>
              <a:hueOff val="180446"/>
              <a:satOff val="-15976"/>
              <a:lumOff val="9465"/>
              <a:alphaOff val="0"/>
            </a:schemeClr>
          </a:solidFill>
          <a:prstDash val="solid"/>
          <a:miter lim="800000"/>
        </a:ln>
        <a:effectLst/>
      </dsp:spPr>
      <dsp:style>
        <a:lnRef idx="2">
          <a:scrgbClr r="0" g="0" b="0"/>
        </a:lnRef>
        <a:fillRef idx="1">
          <a:scrgbClr r="0" g="0" b="0"/>
        </a:fillRef>
        <a:effectRef idx="0">
          <a:scrgbClr r="0" g="0" b="0"/>
        </a:effectRef>
        <a:fontRef idx="minor"/>
      </dsp:style>
    </dsp:sp>
    <dsp:sp modelId="{121E39B8-659A-461B-A3C0-1C2F65D842C4}">
      <dsp:nvSpPr>
        <dsp:cNvPr id="0" name=""/>
        <dsp:cNvSpPr/>
      </dsp:nvSpPr>
      <dsp:spPr>
        <a:xfrm>
          <a:off x="714141" y="1472440"/>
          <a:ext cx="6414383" cy="420851"/>
        </a:xfrm>
        <a:prstGeom prst="rect">
          <a:avLst/>
        </a:prstGeom>
        <a:solidFill>
          <a:schemeClr val="accent5">
            <a:shade val="80000"/>
            <a:hueOff val="360892"/>
            <a:satOff val="-31951"/>
            <a:lumOff val="1893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4051" tIns="33020" rIns="33020" bIns="33020" numCol="1" spcCol="1270" anchor="ctr" anchorCtr="0">
          <a:noAutofit/>
        </a:bodyPr>
        <a:lstStyle/>
        <a:p>
          <a:pPr marL="0" lvl="0" indent="0" algn="l" defTabSz="577850">
            <a:lnSpc>
              <a:spcPct val="90000"/>
            </a:lnSpc>
            <a:spcBef>
              <a:spcPct val="0"/>
            </a:spcBef>
            <a:spcAft>
              <a:spcPct val="35000"/>
            </a:spcAft>
            <a:buNone/>
          </a:pPr>
          <a:r>
            <a:rPr lang="en-US" sz="1300" kern="1200" noProof="0" dirty="0"/>
            <a:t>Production of key ingredients  (livestock fodder)</a:t>
          </a:r>
        </a:p>
      </dsp:txBody>
      <dsp:txXfrm>
        <a:off x="714141" y="1472440"/>
        <a:ext cx="6414383" cy="420851"/>
      </dsp:txXfrm>
    </dsp:sp>
    <dsp:sp modelId="{D68DB23A-5F1A-48F0-8E1F-1A92AA7A7360}">
      <dsp:nvSpPr>
        <dsp:cNvPr id="0" name=""/>
        <dsp:cNvSpPr/>
      </dsp:nvSpPr>
      <dsp:spPr>
        <a:xfrm>
          <a:off x="451109" y="1419834"/>
          <a:ext cx="526064" cy="526064"/>
        </a:xfrm>
        <a:prstGeom prst="ellipse">
          <a:avLst/>
        </a:prstGeom>
        <a:solidFill>
          <a:schemeClr val="lt1">
            <a:hueOff val="0"/>
            <a:satOff val="0"/>
            <a:lumOff val="0"/>
            <a:alphaOff val="0"/>
          </a:schemeClr>
        </a:solidFill>
        <a:ln w="12700" cap="flat" cmpd="sng" algn="ctr">
          <a:solidFill>
            <a:schemeClr val="accent5">
              <a:shade val="80000"/>
              <a:hueOff val="360892"/>
              <a:satOff val="-31951"/>
              <a:lumOff val="18931"/>
              <a:alphaOff val="0"/>
            </a:schemeClr>
          </a:solidFill>
          <a:prstDash val="solid"/>
          <a:miter lim="800000"/>
        </a:ln>
        <a:effectLst/>
      </dsp:spPr>
      <dsp:style>
        <a:lnRef idx="2">
          <a:scrgbClr r="0" g="0" b="0"/>
        </a:lnRef>
        <a:fillRef idx="1">
          <a:scrgbClr r="0" g="0" b="0"/>
        </a:fillRef>
        <a:effectRef idx="0">
          <a:scrgbClr r="0" g="0" b="0"/>
        </a:effectRef>
        <a:fontRef idx="minor"/>
      </dsp:style>
    </dsp:sp>
    <dsp:sp modelId="{4533B469-6EB6-4A39-A9AE-E6524CDEBB85}">
      <dsp:nvSpPr>
        <dsp:cNvPr id="0" name=""/>
        <dsp:cNvSpPr/>
      </dsp:nvSpPr>
      <dsp:spPr>
        <a:xfrm>
          <a:off x="621583" y="2103515"/>
          <a:ext cx="6506941" cy="420851"/>
        </a:xfrm>
        <a:prstGeom prst="rect">
          <a:avLst/>
        </a:prstGeom>
        <a:solidFill>
          <a:schemeClr val="accent5">
            <a:shade val="80000"/>
            <a:hueOff val="541338"/>
            <a:satOff val="-47927"/>
            <a:lumOff val="2839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4051" tIns="33020" rIns="33020" bIns="33020" numCol="1" spcCol="1270" anchor="ctr" anchorCtr="0">
          <a:noAutofit/>
        </a:bodyPr>
        <a:lstStyle/>
        <a:p>
          <a:pPr marL="0" lvl="0" indent="0" algn="l" defTabSz="577850">
            <a:lnSpc>
              <a:spcPct val="90000"/>
            </a:lnSpc>
            <a:spcBef>
              <a:spcPct val="0"/>
            </a:spcBef>
            <a:spcAft>
              <a:spcPct val="35000"/>
            </a:spcAft>
            <a:buNone/>
          </a:pPr>
          <a:r>
            <a:rPr lang="en-US" sz="1300" kern="1200" noProof="0" dirty="0"/>
            <a:t>Food processing operations (heating, refrigeration) </a:t>
          </a:r>
        </a:p>
      </dsp:txBody>
      <dsp:txXfrm>
        <a:off x="621583" y="2103515"/>
        <a:ext cx="6506941" cy="420851"/>
      </dsp:txXfrm>
    </dsp:sp>
    <dsp:sp modelId="{32CA8EAB-95A8-4928-B088-24140A39EDE0}">
      <dsp:nvSpPr>
        <dsp:cNvPr id="0" name=""/>
        <dsp:cNvSpPr/>
      </dsp:nvSpPr>
      <dsp:spPr>
        <a:xfrm>
          <a:off x="358551" y="2050909"/>
          <a:ext cx="526064" cy="526064"/>
        </a:xfrm>
        <a:prstGeom prst="ellipse">
          <a:avLst/>
        </a:prstGeom>
        <a:solidFill>
          <a:schemeClr val="lt1">
            <a:hueOff val="0"/>
            <a:satOff val="0"/>
            <a:lumOff val="0"/>
            <a:alphaOff val="0"/>
          </a:schemeClr>
        </a:solidFill>
        <a:ln w="12700" cap="flat" cmpd="sng" algn="ctr">
          <a:solidFill>
            <a:schemeClr val="accent5">
              <a:shade val="80000"/>
              <a:hueOff val="541338"/>
              <a:satOff val="-47927"/>
              <a:lumOff val="28396"/>
              <a:alphaOff val="0"/>
            </a:schemeClr>
          </a:solidFill>
          <a:prstDash val="solid"/>
          <a:miter lim="800000"/>
        </a:ln>
        <a:effectLst/>
      </dsp:spPr>
      <dsp:style>
        <a:lnRef idx="2">
          <a:scrgbClr r="0" g="0" b="0"/>
        </a:lnRef>
        <a:fillRef idx="1">
          <a:scrgbClr r="0" g="0" b="0"/>
        </a:fillRef>
        <a:effectRef idx="0">
          <a:scrgbClr r="0" g="0" b="0"/>
        </a:effectRef>
        <a:fontRef idx="minor"/>
      </dsp:style>
    </dsp:sp>
    <dsp:sp modelId="{8708EBB9-8474-4F6D-A8A3-E8CE22E14BB5}">
      <dsp:nvSpPr>
        <dsp:cNvPr id="0" name=""/>
        <dsp:cNvSpPr/>
      </dsp:nvSpPr>
      <dsp:spPr>
        <a:xfrm>
          <a:off x="320014" y="2734590"/>
          <a:ext cx="6808510" cy="420851"/>
        </a:xfrm>
        <a:prstGeom prst="rect">
          <a:avLst/>
        </a:prstGeom>
        <a:solidFill>
          <a:schemeClr val="accent5">
            <a:shade val="80000"/>
            <a:hueOff val="721784"/>
            <a:satOff val="-63903"/>
            <a:lumOff val="3786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4051" tIns="33020" rIns="33020" bIns="33020" numCol="1" spcCol="1270" anchor="ctr" anchorCtr="0">
          <a:noAutofit/>
        </a:bodyPr>
        <a:lstStyle/>
        <a:p>
          <a:pPr marL="0" lvl="0" indent="0" algn="l" defTabSz="577850">
            <a:lnSpc>
              <a:spcPct val="90000"/>
            </a:lnSpc>
            <a:spcBef>
              <a:spcPct val="0"/>
            </a:spcBef>
            <a:spcAft>
              <a:spcPct val="35000"/>
            </a:spcAft>
            <a:buNone/>
          </a:pPr>
          <a:r>
            <a:rPr lang="de-DE" sz="1300" kern="1200"/>
            <a:t>Cleaning and sanitation in food handling</a:t>
          </a:r>
        </a:p>
      </dsp:txBody>
      <dsp:txXfrm>
        <a:off x="320014" y="2734590"/>
        <a:ext cx="6808510" cy="420851"/>
      </dsp:txXfrm>
    </dsp:sp>
    <dsp:sp modelId="{108098BA-F3F7-4589-98C0-8B447C1FE3E1}">
      <dsp:nvSpPr>
        <dsp:cNvPr id="0" name=""/>
        <dsp:cNvSpPr/>
      </dsp:nvSpPr>
      <dsp:spPr>
        <a:xfrm>
          <a:off x="56982" y="2681984"/>
          <a:ext cx="526064" cy="526064"/>
        </a:xfrm>
        <a:prstGeom prst="ellipse">
          <a:avLst/>
        </a:prstGeom>
        <a:solidFill>
          <a:schemeClr val="lt1">
            <a:hueOff val="0"/>
            <a:satOff val="0"/>
            <a:lumOff val="0"/>
            <a:alphaOff val="0"/>
          </a:schemeClr>
        </a:solidFill>
        <a:ln w="12700" cap="flat" cmpd="sng" algn="ctr">
          <a:solidFill>
            <a:schemeClr val="accent5">
              <a:shade val="80000"/>
              <a:hueOff val="721784"/>
              <a:satOff val="-63903"/>
              <a:lumOff val="37862"/>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5CCCB9-71F1-428F-8E4A-70BB7DE20080}">
      <dsp:nvSpPr>
        <dsp:cNvPr id="0" name=""/>
        <dsp:cNvSpPr/>
      </dsp:nvSpPr>
      <dsp:spPr>
        <a:xfrm>
          <a:off x="-3804329" y="-584306"/>
          <a:ext cx="4534345" cy="4534345"/>
        </a:xfrm>
        <a:prstGeom prst="blockArc">
          <a:avLst>
            <a:gd name="adj1" fmla="val 18900000"/>
            <a:gd name="adj2" fmla="val 2700000"/>
            <a:gd name="adj3" fmla="val 476"/>
          </a:avLst>
        </a:prstGeom>
        <a:noFill/>
        <a:ln w="12700" cap="flat" cmpd="sng" algn="ctr">
          <a:solidFill>
            <a:schemeClr val="accent2">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9F80143-1B3A-4C6F-9769-31251966818C}">
      <dsp:nvSpPr>
        <dsp:cNvPr id="0" name=""/>
        <dsp:cNvSpPr/>
      </dsp:nvSpPr>
      <dsp:spPr>
        <a:xfrm>
          <a:off x="382616" y="258757"/>
          <a:ext cx="6745908" cy="517784"/>
        </a:xfrm>
        <a:prstGeom prst="rect">
          <a:avLst/>
        </a:prstGeom>
        <a:solidFill>
          <a:schemeClr val="accent2">
            <a:alpha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0991" tIns="30480" rIns="30480" bIns="30480" numCol="1" spcCol="1270" anchor="ctr" anchorCtr="0">
          <a:noAutofit/>
        </a:bodyPr>
        <a:lstStyle/>
        <a:p>
          <a:pPr marL="0" lvl="0" indent="0" algn="l" defTabSz="533400">
            <a:lnSpc>
              <a:spcPct val="90000"/>
            </a:lnSpc>
            <a:spcBef>
              <a:spcPct val="0"/>
            </a:spcBef>
            <a:spcAft>
              <a:spcPct val="35000"/>
            </a:spcAft>
            <a:buNone/>
          </a:pPr>
          <a:r>
            <a:rPr lang="en-US" sz="1200" kern="1200"/>
            <a:t>Irrigated agriculture is responsible for the largest part of water withdrawals, especially in developing countries. </a:t>
          </a:r>
          <a:endParaRPr lang="de-DE" sz="1200" kern="1200"/>
        </a:p>
      </dsp:txBody>
      <dsp:txXfrm>
        <a:off x="382616" y="258757"/>
        <a:ext cx="6745908" cy="517784"/>
      </dsp:txXfrm>
    </dsp:sp>
    <dsp:sp modelId="{C1702D68-6C15-4234-B6FA-506E6BBBDEEA}">
      <dsp:nvSpPr>
        <dsp:cNvPr id="0" name=""/>
        <dsp:cNvSpPr/>
      </dsp:nvSpPr>
      <dsp:spPr>
        <a:xfrm>
          <a:off x="59001" y="194034"/>
          <a:ext cx="647230" cy="647230"/>
        </a:xfrm>
        <a:prstGeom prst="ellipse">
          <a:avLst/>
        </a:prstGeom>
        <a:solidFill>
          <a:schemeClr val="lt1">
            <a:hueOff val="0"/>
            <a:satOff val="0"/>
            <a:lumOff val="0"/>
            <a:alphaOff val="0"/>
          </a:schemeClr>
        </a:solidFill>
        <a:ln w="12700" cap="flat" cmpd="sng" algn="ctr">
          <a:solidFill>
            <a:schemeClr val="accent2">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A8831C6-9A85-4070-99D0-A0D46058DB3E}">
      <dsp:nvSpPr>
        <dsp:cNvPr id="0" name=""/>
        <dsp:cNvSpPr/>
      </dsp:nvSpPr>
      <dsp:spPr>
        <a:xfrm>
          <a:off x="679474" y="1035568"/>
          <a:ext cx="6449050" cy="517784"/>
        </a:xfrm>
        <a:prstGeom prst="rect">
          <a:avLst/>
        </a:prstGeom>
        <a:solidFill>
          <a:schemeClr val="accent2">
            <a:alpha val="90000"/>
            <a:hueOff val="0"/>
            <a:satOff val="0"/>
            <a:lumOff val="0"/>
            <a:alphaOff val="-13333"/>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0991" tIns="30480" rIns="30480" bIns="30480" numCol="1" spcCol="1270" anchor="ctr" anchorCtr="0">
          <a:noAutofit/>
        </a:bodyPr>
        <a:lstStyle/>
        <a:p>
          <a:pPr marL="0" lvl="0" indent="0" algn="l" defTabSz="533400">
            <a:lnSpc>
              <a:spcPct val="90000"/>
            </a:lnSpc>
            <a:spcBef>
              <a:spcPct val="0"/>
            </a:spcBef>
            <a:spcAft>
              <a:spcPct val="35000"/>
            </a:spcAft>
            <a:buNone/>
          </a:pPr>
          <a:r>
            <a:rPr lang="en-US" sz="1200" kern="1200"/>
            <a:t>Livestock manure, fertilizers and pesticides contaminate water sources (surface water and groundwater), cause eutrophication of ecosystems relevant for water supply</a:t>
          </a:r>
          <a:endParaRPr lang="de-DE" sz="1200" kern="1200"/>
        </a:p>
      </dsp:txBody>
      <dsp:txXfrm>
        <a:off x="679474" y="1035568"/>
        <a:ext cx="6449050" cy="517784"/>
      </dsp:txXfrm>
    </dsp:sp>
    <dsp:sp modelId="{C46BC62B-FA90-4AFB-819F-B38E4A95A6E0}">
      <dsp:nvSpPr>
        <dsp:cNvPr id="0" name=""/>
        <dsp:cNvSpPr/>
      </dsp:nvSpPr>
      <dsp:spPr>
        <a:xfrm>
          <a:off x="355859" y="970845"/>
          <a:ext cx="647230" cy="647230"/>
        </a:xfrm>
        <a:prstGeom prst="ellipse">
          <a:avLst/>
        </a:prstGeom>
        <a:solidFill>
          <a:schemeClr val="lt1">
            <a:hueOff val="0"/>
            <a:satOff val="0"/>
            <a:lumOff val="0"/>
            <a:alphaOff val="0"/>
          </a:schemeClr>
        </a:solidFill>
        <a:ln w="12700" cap="flat" cmpd="sng" algn="ctr">
          <a:solidFill>
            <a:schemeClr val="accent2">
              <a:alpha val="90000"/>
              <a:hueOff val="0"/>
              <a:satOff val="0"/>
              <a:lumOff val="0"/>
              <a:alphaOff val="-13333"/>
            </a:schemeClr>
          </a:solidFill>
          <a:prstDash val="solid"/>
          <a:miter lim="800000"/>
        </a:ln>
        <a:effectLst/>
      </dsp:spPr>
      <dsp:style>
        <a:lnRef idx="2">
          <a:scrgbClr r="0" g="0" b="0"/>
        </a:lnRef>
        <a:fillRef idx="1">
          <a:scrgbClr r="0" g="0" b="0"/>
        </a:fillRef>
        <a:effectRef idx="0">
          <a:scrgbClr r="0" g="0" b="0"/>
        </a:effectRef>
        <a:fontRef idx="minor"/>
      </dsp:style>
    </dsp:sp>
    <dsp:sp modelId="{69B716FF-E7BA-475D-A74F-D1D915C146A4}">
      <dsp:nvSpPr>
        <dsp:cNvPr id="0" name=""/>
        <dsp:cNvSpPr/>
      </dsp:nvSpPr>
      <dsp:spPr>
        <a:xfrm>
          <a:off x="679474" y="1812379"/>
          <a:ext cx="6449050" cy="517784"/>
        </a:xfrm>
        <a:prstGeom prst="rect">
          <a:avLst/>
        </a:prstGeom>
        <a:solidFill>
          <a:schemeClr val="accent2">
            <a:alpha val="90000"/>
            <a:hueOff val="0"/>
            <a:satOff val="0"/>
            <a:lumOff val="0"/>
            <a:alphaOff val="-26667"/>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0991" tIns="30480" rIns="30480" bIns="30480" numCol="1" spcCol="1270" anchor="ctr" anchorCtr="0">
          <a:noAutofit/>
        </a:bodyPr>
        <a:lstStyle/>
        <a:p>
          <a:pPr marL="0" lvl="0" indent="0" algn="l" defTabSz="533400">
            <a:lnSpc>
              <a:spcPct val="90000"/>
            </a:lnSpc>
            <a:spcBef>
              <a:spcPct val="0"/>
            </a:spcBef>
            <a:spcAft>
              <a:spcPct val="35000"/>
            </a:spcAft>
            <a:buNone/>
          </a:pPr>
          <a:r>
            <a:rPr lang="en-US" sz="1200" kern="1200"/>
            <a:t>Agricultural land management impacts water quality and quantity (erosion/sediments, infiltration rates, increased evaporation from soils)</a:t>
          </a:r>
          <a:endParaRPr lang="de-DE" sz="1200" kern="1200"/>
        </a:p>
      </dsp:txBody>
      <dsp:txXfrm>
        <a:off x="679474" y="1812379"/>
        <a:ext cx="6449050" cy="517784"/>
      </dsp:txXfrm>
    </dsp:sp>
    <dsp:sp modelId="{BF72CFD3-6A6C-48E2-BF1D-8909A5248B2B}">
      <dsp:nvSpPr>
        <dsp:cNvPr id="0" name=""/>
        <dsp:cNvSpPr/>
      </dsp:nvSpPr>
      <dsp:spPr>
        <a:xfrm>
          <a:off x="355859" y="1747656"/>
          <a:ext cx="647230" cy="647230"/>
        </a:xfrm>
        <a:prstGeom prst="ellipse">
          <a:avLst/>
        </a:prstGeom>
        <a:solidFill>
          <a:schemeClr val="lt1">
            <a:hueOff val="0"/>
            <a:satOff val="0"/>
            <a:lumOff val="0"/>
            <a:alphaOff val="0"/>
          </a:schemeClr>
        </a:solidFill>
        <a:ln w="12700" cap="flat" cmpd="sng" algn="ctr">
          <a:solidFill>
            <a:schemeClr val="accent2">
              <a:alpha val="90000"/>
              <a:hueOff val="0"/>
              <a:satOff val="0"/>
              <a:lumOff val="0"/>
              <a:alphaOff val="-26667"/>
            </a:schemeClr>
          </a:solidFill>
          <a:prstDash val="solid"/>
          <a:miter lim="800000"/>
        </a:ln>
        <a:effectLst/>
      </dsp:spPr>
      <dsp:style>
        <a:lnRef idx="2">
          <a:scrgbClr r="0" g="0" b="0"/>
        </a:lnRef>
        <a:fillRef idx="1">
          <a:scrgbClr r="0" g="0" b="0"/>
        </a:fillRef>
        <a:effectRef idx="0">
          <a:scrgbClr r="0" g="0" b="0"/>
        </a:effectRef>
        <a:fontRef idx="minor"/>
      </dsp:style>
    </dsp:sp>
    <dsp:sp modelId="{958EE147-3189-4C5B-86D1-A3708927DCB0}">
      <dsp:nvSpPr>
        <dsp:cNvPr id="0" name=""/>
        <dsp:cNvSpPr/>
      </dsp:nvSpPr>
      <dsp:spPr>
        <a:xfrm>
          <a:off x="382616" y="2589191"/>
          <a:ext cx="6745908" cy="517784"/>
        </a:xfrm>
        <a:prstGeom prst="rect">
          <a:avLst/>
        </a:prstGeom>
        <a:solidFill>
          <a:schemeClr val="accent2">
            <a:alpha val="90000"/>
            <a:hueOff val="0"/>
            <a:satOff val="0"/>
            <a:lumOff val="0"/>
            <a:alpha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0991" tIns="30480" rIns="30480" bIns="30480" numCol="1" spcCol="1270" anchor="ctr" anchorCtr="0">
          <a:noAutofit/>
        </a:bodyPr>
        <a:lstStyle/>
        <a:p>
          <a:pPr marL="0" lvl="0" indent="0" algn="l" defTabSz="533400">
            <a:lnSpc>
              <a:spcPct val="90000"/>
            </a:lnSpc>
            <a:spcBef>
              <a:spcPct val="0"/>
            </a:spcBef>
            <a:spcAft>
              <a:spcPct val="35000"/>
            </a:spcAft>
            <a:buNone/>
          </a:pPr>
          <a:r>
            <a:rPr lang="en-US" sz="1200" kern="1200"/>
            <a:t>Diets (consumption of animal proteins vs veganism) influence water demand for food production</a:t>
          </a:r>
          <a:endParaRPr lang="de-DE" sz="1200" kern="1200"/>
        </a:p>
      </dsp:txBody>
      <dsp:txXfrm>
        <a:off x="382616" y="2589191"/>
        <a:ext cx="6745908" cy="517784"/>
      </dsp:txXfrm>
    </dsp:sp>
    <dsp:sp modelId="{CF9048C5-9702-4F74-9F6A-041FC36C6F4C}">
      <dsp:nvSpPr>
        <dsp:cNvPr id="0" name=""/>
        <dsp:cNvSpPr/>
      </dsp:nvSpPr>
      <dsp:spPr>
        <a:xfrm>
          <a:off x="59001" y="2524468"/>
          <a:ext cx="647230" cy="647230"/>
        </a:xfrm>
        <a:prstGeom prst="ellipse">
          <a:avLst/>
        </a:prstGeom>
        <a:solidFill>
          <a:schemeClr val="lt1">
            <a:hueOff val="0"/>
            <a:satOff val="0"/>
            <a:lumOff val="0"/>
            <a:alphaOff val="0"/>
          </a:schemeClr>
        </a:solidFill>
        <a:ln w="12700" cap="flat" cmpd="sng" algn="ctr">
          <a:solidFill>
            <a:schemeClr val="accent2">
              <a:alpha val="90000"/>
              <a:hueOff val="0"/>
              <a:satOff val="0"/>
              <a:lumOff val="0"/>
              <a:alphaOff val="-4000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497658-18A5-4ECE-8DE9-491CE23BFFE5}">
      <dsp:nvSpPr>
        <dsp:cNvPr id="0" name=""/>
        <dsp:cNvSpPr/>
      </dsp:nvSpPr>
      <dsp:spPr>
        <a:xfrm>
          <a:off x="-3804329" y="-584306"/>
          <a:ext cx="4534345" cy="4534345"/>
        </a:xfrm>
        <a:prstGeom prst="blockArc">
          <a:avLst>
            <a:gd name="adj1" fmla="val 18900000"/>
            <a:gd name="adj2" fmla="val 2700000"/>
            <a:gd name="adj3" fmla="val 476"/>
          </a:avLst>
        </a:prstGeom>
        <a:noFill/>
        <a:ln w="12700" cap="flat" cmpd="sng" algn="ctr">
          <a:solidFill>
            <a:schemeClr val="accent3">
              <a:tint val="99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432CFC0-38E1-472E-B91B-D853A4C00649}">
      <dsp:nvSpPr>
        <dsp:cNvPr id="0" name=""/>
        <dsp:cNvSpPr/>
      </dsp:nvSpPr>
      <dsp:spPr>
        <a:xfrm>
          <a:off x="320014" y="210290"/>
          <a:ext cx="6808510" cy="420851"/>
        </a:xfrm>
        <a:prstGeom prst="rect">
          <a:avLst/>
        </a:prstGeom>
        <a:solidFill>
          <a:schemeClr val="accent3">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4051" tIns="33020" rIns="33020" bIns="33020" numCol="1" spcCol="1270" anchor="ctr" anchorCtr="0">
          <a:noAutofit/>
        </a:bodyPr>
        <a:lstStyle/>
        <a:p>
          <a:pPr marL="0" lvl="0" indent="0" algn="l" defTabSz="577850">
            <a:lnSpc>
              <a:spcPct val="90000"/>
            </a:lnSpc>
            <a:spcBef>
              <a:spcPct val="0"/>
            </a:spcBef>
            <a:spcAft>
              <a:spcPct val="35000"/>
            </a:spcAft>
            <a:buNone/>
          </a:pPr>
          <a:r>
            <a:rPr lang="de-DE" sz="1300" kern="1200"/>
            <a:t>Extraction and refining of fossil fuels</a:t>
          </a:r>
        </a:p>
      </dsp:txBody>
      <dsp:txXfrm>
        <a:off x="320014" y="210290"/>
        <a:ext cx="6808510" cy="420851"/>
      </dsp:txXfrm>
    </dsp:sp>
    <dsp:sp modelId="{B4DD4981-52C2-4F5B-A32A-C57F4EB0889F}">
      <dsp:nvSpPr>
        <dsp:cNvPr id="0" name=""/>
        <dsp:cNvSpPr/>
      </dsp:nvSpPr>
      <dsp:spPr>
        <a:xfrm>
          <a:off x="56982" y="157684"/>
          <a:ext cx="526064" cy="526064"/>
        </a:xfrm>
        <a:prstGeom prst="ellipse">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C1D7EF2-8345-4C78-9C8D-34908D9CC2D0}">
      <dsp:nvSpPr>
        <dsp:cNvPr id="0" name=""/>
        <dsp:cNvSpPr/>
      </dsp:nvSpPr>
      <dsp:spPr>
        <a:xfrm>
          <a:off x="621583" y="841365"/>
          <a:ext cx="6506941" cy="420851"/>
        </a:xfrm>
        <a:prstGeom prst="rect">
          <a:avLst/>
        </a:prstGeom>
        <a:solidFill>
          <a:schemeClr val="accent3">
            <a:shade val="80000"/>
            <a:hueOff val="-119610"/>
            <a:satOff val="-650"/>
            <a:lumOff val="849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4051" tIns="33020" rIns="33020" bIns="33020" numCol="1" spcCol="1270" anchor="ctr" anchorCtr="0">
          <a:noAutofit/>
        </a:bodyPr>
        <a:lstStyle/>
        <a:p>
          <a:pPr marL="0" lvl="0" indent="0" algn="l" defTabSz="577850">
            <a:lnSpc>
              <a:spcPct val="90000"/>
            </a:lnSpc>
            <a:spcBef>
              <a:spcPct val="0"/>
            </a:spcBef>
            <a:spcAft>
              <a:spcPct val="35000"/>
            </a:spcAft>
            <a:buNone/>
          </a:pPr>
          <a:r>
            <a:rPr lang="de-DE" sz="1300" kern="1200"/>
            <a:t>Production and cooling in thermal power generation</a:t>
          </a:r>
        </a:p>
      </dsp:txBody>
      <dsp:txXfrm>
        <a:off x="621583" y="841365"/>
        <a:ext cx="6506941" cy="420851"/>
      </dsp:txXfrm>
    </dsp:sp>
    <dsp:sp modelId="{1808E724-8077-433F-9F37-0A5A06EFFEFF}">
      <dsp:nvSpPr>
        <dsp:cNvPr id="0" name=""/>
        <dsp:cNvSpPr/>
      </dsp:nvSpPr>
      <dsp:spPr>
        <a:xfrm>
          <a:off x="358551" y="788759"/>
          <a:ext cx="526064" cy="526064"/>
        </a:xfrm>
        <a:prstGeom prst="ellipse">
          <a:avLst/>
        </a:prstGeom>
        <a:solidFill>
          <a:schemeClr val="lt1">
            <a:hueOff val="0"/>
            <a:satOff val="0"/>
            <a:lumOff val="0"/>
            <a:alphaOff val="0"/>
          </a:schemeClr>
        </a:solidFill>
        <a:ln w="12700" cap="flat" cmpd="sng" algn="ctr">
          <a:solidFill>
            <a:schemeClr val="accent3">
              <a:shade val="80000"/>
              <a:hueOff val="-119610"/>
              <a:satOff val="-650"/>
              <a:lumOff val="849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C59C850-BDD2-4AFD-BB45-2FFEEBD21C2E}">
      <dsp:nvSpPr>
        <dsp:cNvPr id="0" name=""/>
        <dsp:cNvSpPr/>
      </dsp:nvSpPr>
      <dsp:spPr>
        <a:xfrm>
          <a:off x="714141" y="1472440"/>
          <a:ext cx="6414383" cy="420851"/>
        </a:xfrm>
        <a:prstGeom prst="rect">
          <a:avLst/>
        </a:prstGeom>
        <a:solidFill>
          <a:schemeClr val="accent3">
            <a:shade val="80000"/>
            <a:hueOff val="-239220"/>
            <a:satOff val="-1300"/>
            <a:lumOff val="1697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4051" tIns="33020" rIns="33020" bIns="33020" numCol="1" spcCol="1270" anchor="ctr" anchorCtr="0">
          <a:noAutofit/>
        </a:bodyPr>
        <a:lstStyle/>
        <a:p>
          <a:pPr marL="0" lvl="0" indent="0" algn="l" defTabSz="577850">
            <a:lnSpc>
              <a:spcPct val="90000"/>
            </a:lnSpc>
            <a:spcBef>
              <a:spcPct val="0"/>
            </a:spcBef>
            <a:spcAft>
              <a:spcPct val="35000"/>
            </a:spcAft>
            <a:buNone/>
          </a:pPr>
          <a:r>
            <a:rPr lang="de-DE" sz="1300" kern="1200"/>
            <a:t>Hydropower</a:t>
          </a:r>
        </a:p>
      </dsp:txBody>
      <dsp:txXfrm>
        <a:off x="714141" y="1472440"/>
        <a:ext cx="6414383" cy="420851"/>
      </dsp:txXfrm>
    </dsp:sp>
    <dsp:sp modelId="{4A94F4CE-565C-49C5-8666-EDBABBA5735E}">
      <dsp:nvSpPr>
        <dsp:cNvPr id="0" name=""/>
        <dsp:cNvSpPr/>
      </dsp:nvSpPr>
      <dsp:spPr>
        <a:xfrm>
          <a:off x="451109" y="1419834"/>
          <a:ext cx="526064" cy="526064"/>
        </a:xfrm>
        <a:prstGeom prst="ellipse">
          <a:avLst/>
        </a:prstGeom>
        <a:solidFill>
          <a:schemeClr val="lt1">
            <a:hueOff val="0"/>
            <a:satOff val="0"/>
            <a:lumOff val="0"/>
            <a:alphaOff val="0"/>
          </a:schemeClr>
        </a:solidFill>
        <a:ln w="12700" cap="flat" cmpd="sng" algn="ctr">
          <a:solidFill>
            <a:schemeClr val="accent3">
              <a:shade val="80000"/>
              <a:hueOff val="-239220"/>
              <a:satOff val="-1300"/>
              <a:lumOff val="16979"/>
              <a:alphaOff val="0"/>
            </a:schemeClr>
          </a:solidFill>
          <a:prstDash val="solid"/>
          <a:miter lim="800000"/>
        </a:ln>
        <a:effectLst/>
      </dsp:spPr>
      <dsp:style>
        <a:lnRef idx="2">
          <a:scrgbClr r="0" g="0" b="0"/>
        </a:lnRef>
        <a:fillRef idx="1">
          <a:scrgbClr r="0" g="0" b="0"/>
        </a:fillRef>
        <a:effectRef idx="0">
          <a:scrgbClr r="0" g="0" b="0"/>
        </a:effectRef>
        <a:fontRef idx="minor"/>
      </dsp:style>
    </dsp:sp>
    <dsp:sp modelId="{94FFB991-7969-4A79-8C56-A2DFFB95FF9E}">
      <dsp:nvSpPr>
        <dsp:cNvPr id="0" name=""/>
        <dsp:cNvSpPr/>
      </dsp:nvSpPr>
      <dsp:spPr>
        <a:xfrm>
          <a:off x="621583" y="2103515"/>
          <a:ext cx="6506941" cy="420851"/>
        </a:xfrm>
        <a:prstGeom prst="rect">
          <a:avLst/>
        </a:prstGeom>
        <a:solidFill>
          <a:schemeClr val="accent3">
            <a:shade val="80000"/>
            <a:hueOff val="-358830"/>
            <a:satOff val="-1951"/>
            <a:lumOff val="2546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4051" tIns="33020" rIns="33020" bIns="33020" numCol="1" spcCol="1270" anchor="ctr" anchorCtr="0">
          <a:noAutofit/>
        </a:bodyPr>
        <a:lstStyle/>
        <a:p>
          <a:pPr marL="0" lvl="0" indent="0" algn="l" defTabSz="577850">
            <a:lnSpc>
              <a:spcPct val="90000"/>
            </a:lnSpc>
            <a:spcBef>
              <a:spcPct val="0"/>
            </a:spcBef>
            <a:spcAft>
              <a:spcPct val="35000"/>
            </a:spcAft>
            <a:buNone/>
          </a:pPr>
          <a:r>
            <a:rPr lang="de-DE" sz="1300" kern="1200"/>
            <a:t>Biomass production</a:t>
          </a:r>
        </a:p>
      </dsp:txBody>
      <dsp:txXfrm>
        <a:off x="621583" y="2103515"/>
        <a:ext cx="6506941" cy="420851"/>
      </dsp:txXfrm>
    </dsp:sp>
    <dsp:sp modelId="{24880F60-C983-42FF-BC1E-8EF770FCB399}">
      <dsp:nvSpPr>
        <dsp:cNvPr id="0" name=""/>
        <dsp:cNvSpPr/>
      </dsp:nvSpPr>
      <dsp:spPr>
        <a:xfrm>
          <a:off x="358551" y="2050909"/>
          <a:ext cx="526064" cy="526064"/>
        </a:xfrm>
        <a:prstGeom prst="ellipse">
          <a:avLst/>
        </a:prstGeom>
        <a:solidFill>
          <a:schemeClr val="lt1">
            <a:hueOff val="0"/>
            <a:satOff val="0"/>
            <a:lumOff val="0"/>
            <a:alphaOff val="0"/>
          </a:schemeClr>
        </a:solidFill>
        <a:ln w="12700" cap="flat" cmpd="sng" algn="ctr">
          <a:solidFill>
            <a:schemeClr val="accent3">
              <a:shade val="80000"/>
              <a:hueOff val="-358830"/>
              <a:satOff val="-1951"/>
              <a:lumOff val="25469"/>
              <a:alphaOff val="0"/>
            </a:schemeClr>
          </a:solidFill>
          <a:prstDash val="solid"/>
          <a:miter lim="800000"/>
        </a:ln>
        <a:effectLst/>
      </dsp:spPr>
      <dsp:style>
        <a:lnRef idx="2">
          <a:scrgbClr r="0" g="0" b="0"/>
        </a:lnRef>
        <a:fillRef idx="1">
          <a:scrgbClr r="0" g="0" b="0"/>
        </a:fillRef>
        <a:effectRef idx="0">
          <a:scrgbClr r="0" g="0" b="0"/>
        </a:effectRef>
        <a:fontRef idx="minor"/>
      </dsp:style>
    </dsp:sp>
    <dsp:sp modelId="{C2D23459-76B6-41B1-B951-729F49CF0478}">
      <dsp:nvSpPr>
        <dsp:cNvPr id="0" name=""/>
        <dsp:cNvSpPr/>
      </dsp:nvSpPr>
      <dsp:spPr>
        <a:xfrm>
          <a:off x="320014" y="2734590"/>
          <a:ext cx="6808510" cy="420851"/>
        </a:xfrm>
        <a:prstGeom prst="rect">
          <a:avLst/>
        </a:prstGeom>
        <a:solidFill>
          <a:schemeClr val="accent3">
            <a:shade val="80000"/>
            <a:hueOff val="-478440"/>
            <a:satOff val="-2601"/>
            <a:lumOff val="3395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4051" tIns="33020" rIns="33020" bIns="33020" numCol="1" spcCol="1270" anchor="ctr" anchorCtr="0">
          <a:noAutofit/>
        </a:bodyPr>
        <a:lstStyle/>
        <a:p>
          <a:pPr marL="0" lvl="0" indent="0" algn="l" defTabSz="577850">
            <a:lnSpc>
              <a:spcPct val="90000"/>
            </a:lnSpc>
            <a:spcBef>
              <a:spcPct val="0"/>
            </a:spcBef>
            <a:spcAft>
              <a:spcPct val="35000"/>
            </a:spcAft>
            <a:buNone/>
          </a:pPr>
          <a:r>
            <a:rPr lang="de-DE" sz="1300" kern="1200"/>
            <a:t>Production and cleaning of components of power plants (incl. for wind and solar energy)</a:t>
          </a:r>
        </a:p>
      </dsp:txBody>
      <dsp:txXfrm>
        <a:off x="320014" y="2734590"/>
        <a:ext cx="6808510" cy="420851"/>
      </dsp:txXfrm>
    </dsp:sp>
    <dsp:sp modelId="{5057F62D-F109-40DF-8A56-C7CBD1EDCB75}">
      <dsp:nvSpPr>
        <dsp:cNvPr id="0" name=""/>
        <dsp:cNvSpPr/>
      </dsp:nvSpPr>
      <dsp:spPr>
        <a:xfrm>
          <a:off x="56982" y="2681984"/>
          <a:ext cx="526064" cy="526064"/>
        </a:xfrm>
        <a:prstGeom prst="ellipse">
          <a:avLst/>
        </a:prstGeom>
        <a:solidFill>
          <a:schemeClr val="lt1">
            <a:hueOff val="0"/>
            <a:satOff val="0"/>
            <a:lumOff val="0"/>
            <a:alphaOff val="0"/>
          </a:schemeClr>
        </a:solidFill>
        <a:ln w="12700" cap="flat" cmpd="sng" algn="ctr">
          <a:solidFill>
            <a:schemeClr val="accent3">
              <a:shade val="80000"/>
              <a:hueOff val="-478440"/>
              <a:satOff val="-2601"/>
              <a:lumOff val="33958"/>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FF5BA0-FCD8-44D4-BFC4-12E9A76D0C6C}">
      <dsp:nvSpPr>
        <dsp:cNvPr id="0" name=""/>
        <dsp:cNvSpPr/>
      </dsp:nvSpPr>
      <dsp:spPr>
        <a:xfrm>
          <a:off x="-3804329" y="-584306"/>
          <a:ext cx="4534345" cy="4534345"/>
        </a:xfrm>
        <a:prstGeom prst="blockArc">
          <a:avLst>
            <a:gd name="adj1" fmla="val 18900000"/>
            <a:gd name="adj2" fmla="val 2700000"/>
            <a:gd name="adj3" fmla="val 476"/>
          </a:avLst>
        </a:prstGeom>
        <a:noFill/>
        <a:ln w="12700" cap="flat" cmpd="sng" algn="ctr">
          <a:solidFill>
            <a:schemeClr val="accent6">
              <a:tint val="99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A766C45-0F2A-4F0B-BCAC-B9C695D2CFD9}">
      <dsp:nvSpPr>
        <dsp:cNvPr id="0" name=""/>
        <dsp:cNvSpPr/>
      </dsp:nvSpPr>
      <dsp:spPr>
        <a:xfrm>
          <a:off x="236880" y="153006"/>
          <a:ext cx="4967169" cy="305877"/>
        </a:xfrm>
        <a:prstGeom prst="rect">
          <a:avLst/>
        </a:prstGeom>
        <a:solidFill>
          <a:schemeClr val="accent6">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2791" tIns="40640" rIns="40640" bIns="40640" numCol="1" spcCol="1270" anchor="ctr" anchorCtr="0">
          <a:noAutofit/>
        </a:bodyPr>
        <a:lstStyle/>
        <a:p>
          <a:pPr marL="0" lvl="0" indent="0" algn="l" defTabSz="711200">
            <a:lnSpc>
              <a:spcPct val="90000"/>
            </a:lnSpc>
            <a:spcBef>
              <a:spcPct val="0"/>
            </a:spcBef>
            <a:spcAft>
              <a:spcPct val="35000"/>
            </a:spcAft>
            <a:buNone/>
          </a:pPr>
          <a:r>
            <a:rPr lang="de-DE" sz="1600" kern="1200"/>
            <a:t>Water extraction</a:t>
          </a:r>
        </a:p>
      </dsp:txBody>
      <dsp:txXfrm>
        <a:off x="236880" y="153006"/>
        <a:ext cx="4967169" cy="305877"/>
      </dsp:txXfrm>
    </dsp:sp>
    <dsp:sp modelId="{DEE442E5-DF79-46B8-B0B7-1407C3FD7F97}">
      <dsp:nvSpPr>
        <dsp:cNvPr id="0" name=""/>
        <dsp:cNvSpPr/>
      </dsp:nvSpPr>
      <dsp:spPr>
        <a:xfrm>
          <a:off x="45706" y="114771"/>
          <a:ext cx="382347" cy="382347"/>
        </a:xfrm>
        <a:prstGeom prst="ellipse">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9C3CBB3-5804-4827-ACA3-CA865B7400E9}">
      <dsp:nvSpPr>
        <dsp:cNvPr id="0" name=""/>
        <dsp:cNvSpPr/>
      </dsp:nvSpPr>
      <dsp:spPr>
        <a:xfrm>
          <a:off x="513880" y="612092"/>
          <a:ext cx="4690169" cy="305877"/>
        </a:xfrm>
        <a:prstGeom prst="rect">
          <a:avLst/>
        </a:prstGeom>
        <a:solidFill>
          <a:schemeClr val="accent6">
            <a:shade val="80000"/>
            <a:hueOff val="0"/>
            <a:satOff val="0"/>
            <a:lumOff val="306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2791" tIns="40640" rIns="40640" bIns="40640" numCol="1" spcCol="1270" anchor="ctr" anchorCtr="0">
          <a:noAutofit/>
        </a:bodyPr>
        <a:lstStyle/>
        <a:p>
          <a:pPr marL="0" lvl="0" indent="0" algn="l" defTabSz="711200">
            <a:lnSpc>
              <a:spcPct val="90000"/>
            </a:lnSpc>
            <a:spcBef>
              <a:spcPct val="0"/>
            </a:spcBef>
            <a:spcAft>
              <a:spcPct val="35000"/>
            </a:spcAft>
            <a:buNone/>
          </a:pPr>
          <a:r>
            <a:rPr lang="de-DE" sz="1600" kern="1200"/>
            <a:t>Water treatment</a:t>
          </a:r>
        </a:p>
      </dsp:txBody>
      <dsp:txXfrm>
        <a:off x="513880" y="612092"/>
        <a:ext cx="4690169" cy="305877"/>
      </dsp:txXfrm>
    </dsp:sp>
    <dsp:sp modelId="{610A4D43-B292-48A9-91C7-59472DAE5CB5}">
      <dsp:nvSpPr>
        <dsp:cNvPr id="0" name=""/>
        <dsp:cNvSpPr/>
      </dsp:nvSpPr>
      <dsp:spPr>
        <a:xfrm>
          <a:off x="322706" y="573857"/>
          <a:ext cx="382347" cy="382347"/>
        </a:xfrm>
        <a:prstGeom prst="ellipse">
          <a:avLst/>
        </a:prstGeom>
        <a:solidFill>
          <a:schemeClr val="lt1">
            <a:hueOff val="0"/>
            <a:satOff val="0"/>
            <a:lumOff val="0"/>
            <a:alphaOff val="0"/>
          </a:schemeClr>
        </a:solidFill>
        <a:ln w="12700" cap="flat" cmpd="sng" algn="ctr">
          <a:solidFill>
            <a:schemeClr val="accent6">
              <a:shade val="80000"/>
              <a:hueOff val="0"/>
              <a:satOff val="0"/>
              <a:lumOff val="3067"/>
              <a:alphaOff val="0"/>
            </a:schemeClr>
          </a:solidFill>
          <a:prstDash val="solid"/>
          <a:miter lim="800000"/>
        </a:ln>
        <a:effectLst/>
      </dsp:spPr>
      <dsp:style>
        <a:lnRef idx="2">
          <a:scrgbClr r="0" g="0" b="0"/>
        </a:lnRef>
        <a:fillRef idx="1">
          <a:scrgbClr r="0" g="0" b="0"/>
        </a:fillRef>
        <a:effectRef idx="0">
          <a:scrgbClr r="0" g="0" b="0"/>
        </a:effectRef>
        <a:fontRef idx="minor"/>
      </dsp:style>
    </dsp:sp>
    <dsp:sp modelId="{D1D9A91E-B6B2-49C1-8C36-0AA6C18DC0C1}">
      <dsp:nvSpPr>
        <dsp:cNvPr id="0" name=""/>
        <dsp:cNvSpPr/>
      </dsp:nvSpPr>
      <dsp:spPr>
        <a:xfrm>
          <a:off x="665674" y="1070841"/>
          <a:ext cx="4538374" cy="305877"/>
        </a:xfrm>
        <a:prstGeom prst="rect">
          <a:avLst/>
        </a:prstGeom>
        <a:solidFill>
          <a:schemeClr val="accent6">
            <a:shade val="80000"/>
            <a:hueOff val="0"/>
            <a:satOff val="0"/>
            <a:lumOff val="613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2791" tIns="40640" rIns="40640" bIns="40640" numCol="1" spcCol="1270" anchor="ctr" anchorCtr="0">
          <a:noAutofit/>
        </a:bodyPr>
        <a:lstStyle/>
        <a:p>
          <a:pPr marL="0" lvl="0" indent="0" algn="l" defTabSz="711200">
            <a:lnSpc>
              <a:spcPct val="90000"/>
            </a:lnSpc>
            <a:spcBef>
              <a:spcPct val="0"/>
            </a:spcBef>
            <a:spcAft>
              <a:spcPct val="35000"/>
            </a:spcAft>
            <a:buNone/>
          </a:pPr>
          <a:r>
            <a:rPr lang="de-DE" sz="1600" kern="1200"/>
            <a:t>Desalination</a:t>
          </a:r>
        </a:p>
      </dsp:txBody>
      <dsp:txXfrm>
        <a:off x="665674" y="1070841"/>
        <a:ext cx="4538374" cy="305877"/>
      </dsp:txXfrm>
    </dsp:sp>
    <dsp:sp modelId="{37532D93-A91B-48AF-A76B-375F5EFF066B}">
      <dsp:nvSpPr>
        <dsp:cNvPr id="0" name=""/>
        <dsp:cNvSpPr/>
      </dsp:nvSpPr>
      <dsp:spPr>
        <a:xfrm>
          <a:off x="474501" y="1032606"/>
          <a:ext cx="382347" cy="382347"/>
        </a:xfrm>
        <a:prstGeom prst="ellipse">
          <a:avLst/>
        </a:prstGeom>
        <a:solidFill>
          <a:schemeClr val="lt1">
            <a:hueOff val="0"/>
            <a:satOff val="0"/>
            <a:lumOff val="0"/>
            <a:alphaOff val="0"/>
          </a:schemeClr>
        </a:solidFill>
        <a:ln w="12700" cap="flat" cmpd="sng" algn="ctr">
          <a:solidFill>
            <a:schemeClr val="accent6">
              <a:shade val="80000"/>
              <a:hueOff val="0"/>
              <a:satOff val="0"/>
              <a:lumOff val="6134"/>
              <a:alphaOff val="0"/>
            </a:schemeClr>
          </a:solidFill>
          <a:prstDash val="solid"/>
          <a:miter lim="800000"/>
        </a:ln>
        <a:effectLst/>
      </dsp:spPr>
      <dsp:style>
        <a:lnRef idx="2">
          <a:scrgbClr r="0" g="0" b="0"/>
        </a:lnRef>
        <a:fillRef idx="1">
          <a:scrgbClr r="0" g="0" b="0"/>
        </a:fillRef>
        <a:effectRef idx="0">
          <a:scrgbClr r="0" g="0" b="0"/>
        </a:effectRef>
        <a:fontRef idx="minor"/>
      </dsp:style>
    </dsp:sp>
    <dsp:sp modelId="{8E81A519-0822-47BD-BFF0-0C44F9560BE9}">
      <dsp:nvSpPr>
        <dsp:cNvPr id="0" name=""/>
        <dsp:cNvSpPr/>
      </dsp:nvSpPr>
      <dsp:spPr>
        <a:xfrm>
          <a:off x="714141" y="1529927"/>
          <a:ext cx="4489908" cy="305877"/>
        </a:xfrm>
        <a:prstGeom prst="rect">
          <a:avLst/>
        </a:prstGeom>
        <a:solidFill>
          <a:schemeClr val="accent6">
            <a:shade val="80000"/>
            <a:hueOff val="0"/>
            <a:satOff val="0"/>
            <a:lumOff val="920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2791" tIns="40640" rIns="40640" bIns="40640" numCol="1" spcCol="1270" anchor="ctr" anchorCtr="0">
          <a:noAutofit/>
        </a:bodyPr>
        <a:lstStyle/>
        <a:p>
          <a:pPr marL="0" lvl="0" indent="0" algn="l" defTabSz="711200">
            <a:lnSpc>
              <a:spcPct val="90000"/>
            </a:lnSpc>
            <a:spcBef>
              <a:spcPct val="0"/>
            </a:spcBef>
            <a:spcAft>
              <a:spcPct val="35000"/>
            </a:spcAft>
            <a:buNone/>
          </a:pPr>
          <a:r>
            <a:rPr lang="de-DE" sz="1600" kern="1200"/>
            <a:t>Water transfer</a:t>
          </a:r>
        </a:p>
      </dsp:txBody>
      <dsp:txXfrm>
        <a:off x="714141" y="1529927"/>
        <a:ext cx="4489908" cy="305877"/>
      </dsp:txXfrm>
    </dsp:sp>
    <dsp:sp modelId="{78430FFE-B536-4DE4-80ED-A91DCD4C9AF1}">
      <dsp:nvSpPr>
        <dsp:cNvPr id="0" name=""/>
        <dsp:cNvSpPr/>
      </dsp:nvSpPr>
      <dsp:spPr>
        <a:xfrm>
          <a:off x="522967" y="1491692"/>
          <a:ext cx="382347" cy="382347"/>
        </a:xfrm>
        <a:prstGeom prst="ellipse">
          <a:avLst/>
        </a:prstGeom>
        <a:solidFill>
          <a:schemeClr val="lt1">
            <a:hueOff val="0"/>
            <a:satOff val="0"/>
            <a:lumOff val="0"/>
            <a:alphaOff val="0"/>
          </a:schemeClr>
        </a:solidFill>
        <a:ln w="12700" cap="flat" cmpd="sng" algn="ctr">
          <a:solidFill>
            <a:schemeClr val="accent6">
              <a:shade val="80000"/>
              <a:hueOff val="0"/>
              <a:satOff val="0"/>
              <a:lumOff val="9201"/>
              <a:alphaOff val="0"/>
            </a:schemeClr>
          </a:solidFill>
          <a:prstDash val="solid"/>
          <a:miter lim="800000"/>
        </a:ln>
        <a:effectLst/>
      </dsp:spPr>
      <dsp:style>
        <a:lnRef idx="2">
          <a:scrgbClr r="0" g="0" b="0"/>
        </a:lnRef>
        <a:fillRef idx="1">
          <a:scrgbClr r="0" g="0" b="0"/>
        </a:fillRef>
        <a:effectRef idx="0">
          <a:scrgbClr r="0" g="0" b="0"/>
        </a:effectRef>
        <a:fontRef idx="minor"/>
      </dsp:style>
    </dsp:sp>
    <dsp:sp modelId="{B9C4D846-528D-463F-AD91-EA5585F605F6}">
      <dsp:nvSpPr>
        <dsp:cNvPr id="0" name=""/>
        <dsp:cNvSpPr/>
      </dsp:nvSpPr>
      <dsp:spPr>
        <a:xfrm>
          <a:off x="665674" y="1989013"/>
          <a:ext cx="4538374" cy="305877"/>
        </a:xfrm>
        <a:prstGeom prst="rect">
          <a:avLst/>
        </a:prstGeom>
        <a:solidFill>
          <a:schemeClr val="accent6">
            <a:shade val="80000"/>
            <a:hueOff val="0"/>
            <a:satOff val="0"/>
            <a:lumOff val="1226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2791" tIns="40640" rIns="40640" bIns="40640" numCol="1" spcCol="1270" anchor="ctr" anchorCtr="0">
          <a:noAutofit/>
        </a:bodyPr>
        <a:lstStyle/>
        <a:p>
          <a:pPr marL="0" lvl="0" indent="0" algn="l" defTabSz="711200">
            <a:lnSpc>
              <a:spcPct val="90000"/>
            </a:lnSpc>
            <a:spcBef>
              <a:spcPct val="0"/>
            </a:spcBef>
            <a:spcAft>
              <a:spcPct val="35000"/>
            </a:spcAft>
            <a:buNone/>
          </a:pPr>
          <a:r>
            <a:rPr lang="de-DE" sz="1600" kern="1200"/>
            <a:t>Water distribution</a:t>
          </a:r>
        </a:p>
      </dsp:txBody>
      <dsp:txXfrm>
        <a:off x="665674" y="1989013"/>
        <a:ext cx="4538374" cy="305877"/>
      </dsp:txXfrm>
    </dsp:sp>
    <dsp:sp modelId="{DB911F0E-F1FB-4D69-92FC-60F089619F66}">
      <dsp:nvSpPr>
        <dsp:cNvPr id="0" name=""/>
        <dsp:cNvSpPr/>
      </dsp:nvSpPr>
      <dsp:spPr>
        <a:xfrm>
          <a:off x="474501" y="1950778"/>
          <a:ext cx="382347" cy="382347"/>
        </a:xfrm>
        <a:prstGeom prst="ellipse">
          <a:avLst/>
        </a:prstGeom>
        <a:solidFill>
          <a:schemeClr val="lt1">
            <a:hueOff val="0"/>
            <a:satOff val="0"/>
            <a:lumOff val="0"/>
            <a:alphaOff val="0"/>
          </a:schemeClr>
        </a:solidFill>
        <a:ln w="12700" cap="flat" cmpd="sng" algn="ctr">
          <a:solidFill>
            <a:schemeClr val="accent6">
              <a:shade val="80000"/>
              <a:hueOff val="0"/>
              <a:satOff val="0"/>
              <a:lumOff val="12269"/>
              <a:alphaOff val="0"/>
            </a:schemeClr>
          </a:solidFill>
          <a:prstDash val="solid"/>
          <a:miter lim="800000"/>
        </a:ln>
        <a:effectLst/>
      </dsp:spPr>
      <dsp:style>
        <a:lnRef idx="2">
          <a:scrgbClr r="0" g="0" b="0"/>
        </a:lnRef>
        <a:fillRef idx="1">
          <a:scrgbClr r="0" g="0" b="0"/>
        </a:fillRef>
        <a:effectRef idx="0">
          <a:scrgbClr r="0" g="0" b="0"/>
        </a:effectRef>
        <a:fontRef idx="minor"/>
      </dsp:style>
    </dsp:sp>
    <dsp:sp modelId="{3172BAF8-E3C9-483A-872C-673E04B52131}">
      <dsp:nvSpPr>
        <dsp:cNvPr id="0" name=""/>
        <dsp:cNvSpPr/>
      </dsp:nvSpPr>
      <dsp:spPr>
        <a:xfrm>
          <a:off x="513880" y="2447762"/>
          <a:ext cx="4690169" cy="305877"/>
        </a:xfrm>
        <a:prstGeom prst="rect">
          <a:avLst/>
        </a:prstGeom>
        <a:solidFill>
          <a:schemeClr val="accent6">
            <a:shade val="80000"/>
            <a:hueOff val="0"/>
            <a:satOff val="0"/>
            <a:lumOff val="1533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2791" tIns="40640" rIns="40640" bIns="40640" numCol="1" spcCol="1270" anchor="ctr" anchorCtr="0">
          <a:noAutofit/>
        </a:bodyPr>
        <a:lstStyle/>
        <a:p>
          <a:pPr marL="0" lvl="0" indent="0" algn="l" defTabSz="711200">
            <a:lnSpc>
              <a:spcPct val="90000"/>
            </a:lnSpc>
            <a:spcBef>
              <a:spcPct val="0"/>
            </a:spcBef>
            <a:spcAft>
              <a:spcPct val="35000"/>
            </a:spcAft>
            <a:buNone/>
          </a:pPr>
          <a:r>
            <a:rPr lang="de-DE" sz="1600" kern="1200"/>
            <a:t>Wastewater treatment </a:t>
          </a:r>
        </a:p>
      </dsp:txBody>
      <dsp:txXfrm>
        <a:off x="513880" y="2447762"/>
        <a:ext cx="4690169" cy="305877"/>
      </dsp:txXfrm>
    </dsp:sp>
    <dsp:sp modelId="{A23E6E1B-ADFE-4F7D-9A60-FAFEA330E8DE}">
      <dsp:nvSpPr>
        <dsp:cNvPr id="0" name=""/>
        <dsp:cNvSpPr/>
      </dsp:nvSpPr>
      <dsp:spPr>
        <a:xfrm>
          <a:off x="322706" y="2409528"/>
          <a:ext cx="382347" cy="382347"/>
        </a:xfrm>
        <a:prstGeom prst="ellipse">
          <a:avLst/>
        </a:prstGeom>
        <a:solidFill>
          <a:schemeClr val="lt1">
            <a:hueOff val="0"/>
            <a:satOff val="0"/>
            <a:lumOff val="0"/>
            <a:alphaOff val="0"/>
          </a:schemeClr>
        </a:solidFill>
        <a:ln w="12700" cap="flat" cmpd="sng" algn="ctr">
          <a:solidFill>
            <a:schemeClr val="accent6">
              <a:shade val="80000"/>
              <a:hueOff val="0"/>
              <a:satOff val="0"/>
              <a:lumOff val="15336"/>
              <a:alphaOff val="0"/>
            </a:schemeClr>
          </a:solidFill>
          <a:prstDash val="solid"/>
          <a:miter lim="800000"/>
        </a:ln>
        <a:effectLst/>
      </dsp:spPr>
      <dsp:style>
        <a:lnRef idx="2">
          <a:scrgbClr r="0" g="0" b="0"/>
        </a:lnRef>
        <a:fillRef idx="1">
          <a:scrgbClr r="0" g="0" b="0"/>
        </a:fillRef>
        <a:effectRef idx="0">
          <a:scrgbClr r="0" g="0" b="0"/>
        </a:effectRef>
        <a:fontRef idx="minor"/>
      </dsp:style>
    </dsp:sp>
    <dsp:sp modelId="{E3C203A0-E052-4E15-B686-EBC8BF1F41F0}">
      <dsp:nvSpPr>
        <dsp:cNvPr id="0" name=""/>
        <dsp:cNvSpPr/>
      </dsp:nvSpPr>
      <dsp:spPr>
        <a:xfrm>
          <a:off x="236880" y="2906848"/>
          <a:ext cx="4967169" cy="305877"/>
        </a:xfrm>
        <a:prstGeom prst="rect">
          <a:avLst/>
        </a:prstGeom>
        <a:solidFill>
          <a:schemeClr val="accent6">
            <a:shade val="80000"/>
            <a:hueOff val="0"/>
            <a:satOff val="0"/>
            <a:lumOff val="1840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2791" tIns="40640" rIns="40640" bIns="40640" numCol="1" spcCol="1270" anchor="ctr" anchorCtr="0">
          <a:noAutofit/>
        </a:bodyPr>
        <a:lstStyle/>
        <a:p>
          <a:pPr marL="0" lvl="0" indent="0" algn="l" defTabSz="711200">
            <a:lnSpc>
              <a:spcPct val="90000"/>
            </a:lnSpc>
            <a:spcBef>
              <a:spcPct val="0"/>
            </a:spcBef>
            <a:spcAft>
              <a:spcPct val="35000"/>
            </a:spcAft>
            <a:buNone/>
          </a:pPr>
          <a:r>
            <a:rPr lang="de-DE" sz="1600" kern="1200"/>
            <a:t>Water re-use</a:t>
          </a:r>
        </a:p>
      </dsp:txBody>
      <dsp:txXfrm>
        <a:off x="236880" y="2906848"/>
        <a:ext cx="4967169" cy="305877"/>
      </dsp:txXfrm>
    </dsp:sp>
    <dsp:sp modelId="{AEEA5775-F71C-40DA-A5F1-24FB6F858939}">
      <dsp:nvSpPr>
        <dsp:cNvPr id="0" name=""/>
        <dsp:cNvSpPr/>
      </dsp:nvSpPr>
      <dsp:spPr>
        <a:xfrm>
          <a:off x="45706" y="2868614"/>
          <a:ext cx="382347" cy="382347"/>
        </a:xfrm>
        <a:prstGeom prst="ellipse">
          <a:avLst/>
        </a:prstGeom>
        <a:solidFill>
          <a:schemeClr val="lt1">
            <a:hueOff val="0"/>
            <a:satOff val="0"/>
            <a:lumOff val="0"/>
            <a:alphaOff val="0"/>
          </a:schemeClr>
        </a:solidFill>
        <a:ln w="12700" cap="flat" cmpd="sng" algn="ctr">
          <a:solidFill>
            <a:schemeClr val="accent6">
              <a:shade val="80000"/>
              <a:hueOff val="0"/>
              <a:satOff val="0"/>
              <a:lumOff val="18403"/>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0.35809</cdr:x>
      <cdr:y>0.46411</cdr:y>
    </cdr:from>
    <cdr:to>
      <cdr:x>0.51812</cdr:x>
      <cdr:y>0.53588</cdr:y>
    </cdr:to>
    <cdr:sp macro="" textlink="">
      <cdr:nvSpPr>
        <cdr:cNvPr id="2" name="Textfeld 1">
          <a:extLst xmlns:a="http://schemas.openxmlformats.org/drawingml/2006/main">
            <a:ext uri="{FF2B5EF4-FFF2-40B4-BE49-F238E27FC236}">
              <a16:creationId xmlns:a16="http://schemas.microsoft.com/office/drawing/2014/main" id="{6595EFC4-00EF-4465-8569-1D05341194DF}"/>
            </a:ext>
          </a:extLst>
        </cdr:cNvPr>
        <cdr:cNvSpPr txBox="1"/>
      </cdr:nvSpPr>
      <cdr:spPr>
        <a:xfrm xmlns:a="http://schemas.openxmlformats.org/drawingml/2006/main">
          <a:off x="1470648" y="1816126"/>
          <a:ext cx="657239" cy="280842"/>
        </a:xfrm>
        <a:prstGeom xmlns:a="http://schemas.openxmlformats.org/drawingml/2006/main" prst="rect">
          <a:avLst/>
        </a:prstGeom>
        <a:noFill xmlns:a="http://schemas.openxmlformats.org/drawingml/2006/main"/>
      </cdr:spPr>
      <cdr:txBody>
        <a:bodyPr xmlns:a="http://schemas.openxmlformats.org/drawingml/2006/main" vertOverflow="clip" wrap="square" rtlCol="0">
          <a:spAutoFit/>
        </a:bodyPr>
        <a:lstStyle xmlns:a="http://schemas.openxmlformats.org/drawingml/2006/main"/>
        <a:p xmlns:a="http://schemas.openxmlformats.org/drawingml/2006/main">
          <a:pPr algn="l"/>
          <a:r>
            <a:rPr lang="de-DE" sz="1200" dirty="0">
              <a:solidFill>
                <a:schemeClr val="bg1"/>
              </a:solidFill>
            </a:rPr>
            <a:t>71%</a:t>
          </a:r>
        </a:p>
      </cdr:txBody>
    </cdr:sp>
  </cdr:relSizeAnchor>
  <cdr:relSizeAnchor xmlns:cdr="http://schemas.openxmlformats.org/drawingml/2006/chartDrawing">
    <cdr:from>
      <cdr:x>0.6148</cdr:x>
      <cdr:y>0.70696</cdr:y>
    </cdr:from>
    <cdr:to>
      <cdr:x>0.71804</cdr:x>
      <cdr:y>0.76635</cdr:y>
    </cdr:to>
    <cdr:sp macro="" textlink="">
      <cdr:nvSpPr>
        <cdr:cNvPr id="3" name="Textfeld 2">
          <a:extLst xmlns:a="http://schemas.openxmlformats.org/drawingml/2006/main">
            <a:ext uri="{FF2B5EF4-FFF2-40B4-BE49-F238E27FC236}">
              <a16:creationId xmlns:a16="http://schemas.microsoft.com/office/drawing/2014/main" id="{228E384B-5C77-499A-A41D-285193FBF891}"/>
            </a:ext>
          </a:extLst>
        </cdr:cNvPr>
        <cdr:cNvSpPr txBox="1"/>
      </cdr:nvSpPr>
      <cdr:spPr>
        <a:xfrm xmlns:a="http://schemas.openxmlformats.org/drawingml/2006/main">
          <a:off x="2524979" y="2766396"/>
          <a:ext cx="424003" cy="232399"/>
        </a:xfrm>
        <a:prstGeom xmlns:a="http://schemas.openxmlformats.org/drawingml/2006/main" prst="rect">
          <a:avLst/>
        </a:prstGeom>
        <a:noFill xmlns:a="http://schemas.openxmlformats.org/drawingml/2006/main"/>
      </cdr:spPr>
      <cdr:txBody>
        <a:bodyPr xmlns:a="http://schemas.openxmlformats.org/drawingml/2006/main" vertOverflow="clip" wrap="none" rtlCol="0">
          <a:spAutoFit/>
        </a:bodyPr>
        <a:lstStyle xmlns:a="http://schemas.openxmlformats.org/drawingml/2006/main"/>
        <a:p xmlns:a="http://schemas.openxmlformats.org/drawingml/2006/main">
          <a:pPr algn="l"/>
          <a:r>
            <a:rPr lang="de-DE" sz="1200" b="1" dirty="0"/>
            <a:t>4%</a:t>
          </a:r>
        </a:p>
      </cdr:txBody>
    </cdr:sp>
  </cdr:relSizeAnchor>
  <cdr:relSizeAnchor xmlns:cdr="http://schemas.openxmlformats.org/drawingml/2006/chartDrawing">
    <cdr:from>
      <cdr:x>0.51102</cdr:x>
      <cdr:y>0.75748</cdr:y>
    </cdr:from>
    <cdr:to>
      <cdr:x>0.62651</cdr:x>
      <cdr:y>0.79864</cdr:y>
    </cdr:to>
    <cdr:cxnSp macro="">
      <cdr:nvCxnSpPr>
        <cdr:cNvPr id="7" name="Gerader Verbinder 6">
          <a:extLst xmlns:a="http://schemas.openxmlformats.org/drawingml/2006/main">
            <a:ext uri="{FF2B5EF4-FFF2-40B4-BE49-F238E27FC236}">
              <a16:creationId xmlns:a16="http://schemas.microsoft.com/office/drawing/2014/main" id="{9A1F84FD-707E-416D-8554-675311F501F9}"/>
            </a:ext>
          </a:extLst>
        </cdr:cNvPr>
        <cdr:cNvCxnSpPr/>
      </cdr:nvCxnSpPr>
      <cdr:spPr>
        <a:xfrm xmlns:a="http://schemas.openxmlformats.org/drawingml/2006/main" flipH="1">
          <a:off x="2098755" y="2964110"/>
          <a:ext cx="474314" cy="161063"/>
        </a:xfrm>
        <a:prstGeom xmlns:a="http://schemas.openxmlformats.org/drawingml/2006/main" prst="line">
          <a:avLst/>
        </a:prstGeom>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64BD1BE-42F4-473D-ABD7-56243035F52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5D0099DF-E360-4416-806C-8CA07FB94FA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E810993-722C-4CA5-9648-D0522B650722}" type="datetimeFigureOut">
              <a:rPr lang="en-GB" smtClean="0"/>
              <a:t>14/09/2022</a:t>
            </a:fld>
            <a:endParaRPr lang="en-GB"/>
          </a:p>
        </p:txBody>
      </p:sp>
      <p:sp>
        <p:nvSpPr>
          <p:cNvPr id="4" name="Footer Placeholder 3">
            <a:extLst>
              <a:ext uri="{FF2B5EF4-FFF2-40B4-BE49-F238E27FC236}">
                <a16:creationId xmlns:a16="http://schemas.microsoft.com/office/drawing/2014/main" id="{3F9E00EC-BA88-491A-90CE-33F6DD3C69C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BD72AF6E-9018-48FC-85D0-2364A215CC6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05603EF-9C72-48A8-A361-004C5D75B5E4}" type="slidenum">
              <a:rPr lang="en-GB" smtClean="0"/>
              <a:t>‹Nr.›</a:t>
            </a:fld>
            <a:endParaRPr lang="en-GB"/>
          </a:p>
        </p:txBody>
      </p:sp>
    </p:spTree>
    <p:extLst>
      <p:ext uri="{BB962C8B-B14F-4D97-AF65-F5344CB8AC3E}">
        <p14:creationId xmlns:p14="http://schemas.microsoft.com/office/powerpoint/2010/main" val="10174583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panose="020B0604020202020204" pitchFamily="34" charset="0"/>
              </a:defRPr>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rial" panose="020B0604020202020204" pitchFamily="34" charset="0"/>
              </a:defRPr>
            </a:lvl1pPr>
          </a:lstStyle>
          <a:p>
            <a:fld id="{13BDE53C-E68A-42E6-AFB0-AF5C1BDE8E3C}" type="datetimeFigureOut">
              <a:rPr lang="en-GB" smtClean="0"/>
              <a:pPr/>
              <a:t>14/09/2022</a:t>
            </a:fld>
            <a:endParaRPr lang="en-GB"/>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err="1"/>
              <a:t>Formatvorlagen</a:t>
            </a:r>
            <a:r>
              <a:rPr lang="en-GB"/>
              <a:t> des </a:t>
            </a:r>
            <a:r>
              <a:rPr lang="en-GB" err="1"/>
              <a:t>Textmasters</a:t>
            </a:r>
            <a:r>
              <a:rPr lang="en-GB"/>
              <a:t> </a:t>
            </a:r>
            <a:r>
              <a:rPr lang="en-GB" err="1"/>
              <a:t>bearbeiten</a:t>
            </a:r>
            <a:endParaRPr lang="en-GB"/>
          </a:p>
          <a:p>
            <a:pPr lvl="1"/>
            <a:r>
              <a:rPr lang="en-GB" err="1"/>
              <a:t>Zweite</a:t>
            </a:r>
            <a:r>
              <a:rPr lang="en-GB"/>
              <a:t> </a:t>
            </a:r>
            <a:r>
              <a:rPr lang="en-GB" err="1"/>
              <a:t>Ebene</a:t>
            </a:r>
            <a:endParaRPr lang="en-GB"/>
          </a:p>
          <a:p>
            <a:pPr lvl="2"/>
            <a:r>
              <a:rPr lang="en-GB" err="1"/>
              <a:t>Dritte</a:t>
            </a:r>
            <a:r>
              <a:rPr lang="en-GB"/>
              <a:t> </a:t>
            </a:r>
            <a:r>
              <a:rPr lang="en-GB" err="1"/>
              <a:t>Ebene</a:t>
            </a:r>
            <a:endParaRPr lang="en-GB"/>
          </a:p>
          <a:p>
            <a:pPr lvl="3"/>
            <a:r>
              <a:rPr lang="en-GB" err="1"/>
              <a:t>Vierte</a:t>
            </a:r>
            <a:r>
              <a:rPr lang="en-GB"/>
              <a:t> </a:t>
            </a:r>
            <a:r>
              <a:rPr lang="en-GB" err="1"/>
              <a:t>Ebene</a:t>
            </a:r>
            <a:endParaRPr lang="en-GB"/>
          </a:p>
          <a:p>
            <a:pPr lvl="4"/>
            <a:r>
              <a:rPr lang="en-GB" err="1"/>
              <a:t>Fünfte</a:t>
            </a:r>
            <a:r>
              <a:rPr lang="en-GB"/>
              <a:t> </a:t>
            </a:r>
            <a:r>
              <a:rPr lang="en-GB" err="1"/>
              <a:t>Ebene</a:t>
            </a:r>
            <a:endParaRPr lang="en-GB"/>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rial" panose="020B0604020202020204" pitchFamily="34" charset="0"/>
              </a:defRPr>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Arial" panose="020B0604020202020204" pitchFamily="34" charset="0"/>
              </a:defRPr>
            </a:lvl1pPr>
          </a:lstStyle>
          <a:p>
            <a:fld id="{4045F879-0589-40D4-B0E5-B74D0CAD5C6C}" type="slidenum">
              <a:rPr lang="en-GB" smtClean="0"/>
              <a:pPr/>
              <a:t>‹Nr.›</a:t>
            </a:fld>
            <a:endParaRPr lang="en-GB"/>
          </a:p>
        </p:txBody>
      </p:sp>
    </p:spTree>
    <p:extLst>
      <p:ext uri="{BB962C8B-B14F-4D97-AF65-F5344CB8AC3E}">
        <p14:creationId xmlns:p14="http://schemas.microsoft.com/office/powerpoint/2010/main" val="3260952645"/>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Arial" panose="020B0604020202020204" pitchFamily="34" charset="0"/>
        <a:ea typeface="+mn-ea"/>
        <a:cs typeface="+mn-cs"/>
      </a:defRPr>
    </a:lvl1pPr>
    <a:lvl2pPr marL="342900" algn="l" defTabSz="685800" rtl="0" eaLnBrk="1" latinLnBrk="0" hangingPunct="1">
      <a:defRPr sz="900" kern="1200">
        <a:solidFill>
          <a:schemeClr val="tx1"/>
        </a:solidFill>
        <a:latin typeface="Arial" panose="020B0604020202020204" pitchFamily="34" charset="0"/>
        <a:ea typeface="+mn-ea"/>
        <a:cs typeface="+mn-cs"/>
      </a:defRPr>
    </a:lvl2pPr>
    <a:lvl3pPr marL="685800" algn="l" defTabSz="685800" rtl="0" eaLnBrk="1" latinLnBrk="0" hangingPunct="1">
      <a:defRPr sz="900" kern="1200">
        <a:solidFill>
          <a:schemeClr val="tx1"/>
        </a:solidFill>
        <a:latin typeface="Arial" panose="020B0604020202020204" pitchFamily="34" charset="0"/>
        <a:ea typeface="+mn-ea"/>
        <a:cs typeface="+mn-cs"/>
      </a:defRPr>
    </a:lvl3pPr>
    <a:lvl4pPr marL="1028700" algn="l" defTabSz="685800" rtl="0" eaLnBrk="1" latinLnBrk="0" hangingPunct="1">
      <a:defRPr sz="900" kern="1200">
        <a:solidFill>
          <a:schemeClr val="tx1"/>
        </a:solidFill>
        <a:latin typeface="Arial" panose="020B0604020202020204" pitchFamily="34" charset="0"/>
        <a:ea typeface="+mn-ea"/>
        <a:cs typeface="+mn-cs"/>
      </a:defRPr>
    </a:lvl4pPr>
    <a:lvl5pPr marL="1371600" algn="l" defTabSz="685800" rtl="0" eaLnBrk="1" latinLnBrk="0" hangingPunct="1">
      <a:defRPr sz="900" kern="1200">
        <a:solidFill>
          <a:schemeClr val="tx1"/>
        </a:solidFill>
        <a:latin typeface="Arial" panose="020B0604020202020204" pitchFamily="34" charset="0"/>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noProof="0" dirty="0"/>
              <a:t>This learning unit aims</a:t>
            </a:r>
            <a:r>
              <a:rPr lang="en-US" baseline="0" noProof="0" dirty="0"/>
              <a:t> at</a:t>
            </a:r>
            <a:r>
              <a:rPr lang="en-US" noProof="0" dirty="0"/>
              <a:t> introducing to the WEF Nexus and their associated securities and is designed to be taught to professionals from a variety of academic and employment backgrounds.</a:t>
            </a:r>
          </a:p>
        </p:txBody>
      </p:sp>
      <p:sp>
        <p:nvSpPr>
          <p:cNvPr id="4" name="Foliennummernplatzhalter 3"/>
          <p:cNvSpPr>
            <a:spLocks noGrp="1"/>
          </p:cNvSpPr>
          <p:nvPr>
            <p:ph type="sldNum" sz="quarter" idx="5"/>
          </p:nvPr>
        </p:nvSpPr>
        <p:spPr/>
        <p:txBody>
          <a:bodyPr/>
          <a:lstStyle/>
          <a:p>
            <a:fld id="{4045F879-0589-40D4-B0E5-B74D0CAD5C6C}" type="slidenum">
              <a:rPr lang="en-GB" smtClean="0"/>
              <a:pPr/>
              <a:t>1</a:t>
            </a:fld>
            <a:endParaRPr lang="en-GB"/>
          </a:p>
        </p:txBody>
      </p:sp>
    </p:spTree>
    <p:extLst>
      <p:ext uri="{BB962C8B-B14F-4D97-AF65-F5344CB8AC3E}">
        <p14:creationId xmlns:p14="http://schemas.microsoft.com/office/powerpoint/2010/main" val="34036396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b="1" noProof="0" dirty="0"/>
              <a:t>Notes: </a:t>
            </a:r>
          </a:p>
          <a:p>
            <a:pPr marL="171450" indent="-171450">
              <a:buFontTx/>
              <a:buChar char="-"/>
            </a:pPr>
            <a:r>
              <a:rPr lang="en-US" sz="900" kern="1200" noProof="0" dirty="0">
                <a:solidFill>
                  <a:schemeClr val="tx1"/>
                </a:solidFill>
                <a:effectLst/>
                <a:latin typeface="+mn-lt"/>
                <a:ea typeface="+mn-ea"/>
                <a:cs typeface="+mn-cs"/>
              </a:rPr>
              <a:t>This figure presents the global distribution of net anthropogenic nitrate inputs (NANI) at the scale of the world's watersheds, as calculated by </a:t>
            </a:r>
            <a:r>
              <a:rPr lang="en-US" sz="900" kern="1200" noProof="0" dirty="0" err="1">
                <a:solidFill>
                  <a:schemeClr val="tx1"/>
                </a:solidFill>
                <a:effectLst/>
                <a:latin typeface="+mn-lt"/>
                <a:ea typeface="+mn-ea"/>
                <a:cs typeface="+mn-cs"/>
              </a:rPr>
              <a:t>Billen</a:t>
            </a:r>
            <a:r>
              <a:rPr lang="en-US" sz="900" kern="1200" noProof="0" dirty="0">
                <a:solidFill>
                  <a:schemeClr val="tx1"/>
                </a:solidFill>
                <a:effectLst/>
                <a:latin typeface="+mn-lt"/>
                <a:ea typeface="+mn-ea"/>
                <a:cs typeface="+mn-cs"/>
              </a:rPr>
              <a:t>, Garnier &amp; </a:t>
            </a:r>
            <a:r>
              <a:rPr lang="en-US" sz="900" kern="1200" noProof="0" dirty="0" err="1">
                <a:solidFill>
                  <a:schemeClr val="tx1"/>
                </a:solidFill>
                <a:effectLst/>
                <a:latin typeface="+mn-lt"/>
                <a:ea typeface="+mn-ea"/>
                <a:cs typeface="+mn-cs"/>
              </a:rPr>
              <a:t>Lassaletta</a:t>
            </a:r>
            <a:r>
              <a:rPr lang="en-US" sz="900" kern="1200" noProof="0" dirty="0">
                <a:solidFill>
                  <a:schemeClr val="tx1"/>
                </a:solidFill>
                <a:effectLst/>
                <a:latin typeface="+mn-lt"/>
                <a:ea typeface="+mn-ea"/>
                <a:cs typeface="+mn-cs"/>
              </a:rPr>
              <a:t> (2013).</a:t>
            </a:r>
            <a:br>
              <a:rPr lang="en-US" sz="900" kern="1200" noProof="0" dirty="0">
                <a:solidFill>
                  <a:schemeClr val="tx1"/>
                </a:solidFill>
                <a:effectLst/>
                <a:latin typeface="+mn-lt"/>
                <a:ea typeface="+mn-ea"/>
                <a:cs typeface="+mn-cs"/>
              </a:rPr>
            </a:br>
            <a:endParaRPr lang="en-US" sz="900" kern="1200" noProof="0" dirty="0">
              <a:solidFill>
                <a:schemeClr val="tx1"/>
              </a:solidFill>
              <a:effectLst/>
              <a:latin typeface="+mn-lt"/>
              <a:ea typeface="+mn-ea"/>
              <a:cs typeface="+mn-cs"/>
            </a:endParaRPr>
          </a:p>
          <a:p>
            <a:pPr marL="171450" indent="-171450">
              <a:buFontTx/>
              <a:buChar char="-"/>
            </a:pPr>
            <a:r>
              <a:rPr lang="en-US" sz="900" kern="1200" noProof="0" dirty="0">
                <a:solidFill>
                  <a:schemeClr val="tx1"/>
                </a:solidFill>
                <a:effectLst/>
                <a:latin typeface="+mn-lt"/>
                <a:ea typeface="+mn-ea"/>
                <a:cs typeface="+mn-cs"/>
              </a:rPr>
              <a:t>Agricultural production worldwide leads to severe surface and groundwater water quality degradation due to diffuse source indirect pollution, for example from pesticides and nutrients (nitrate and phosphorus). </a:t>
            </a:r>
          </a:p>
          <a:p>
            <a:pPr marL="171450" indent="-171450">
              <a:buFontTx/>
              <a:buChar char="-"/>
            </a:pPr>
            <a:r>
              <a:rPr lang="en-US" sz="900" kern="1200" noProof="0" dirty="0">
                <a:solidFill>
                  <a:schemeClr val="tx1"/>
                </a:solidFill>
                <a:effectLst/>
                <a:latin typeface="+mn-lt"/>
                <a:ea typeface="+mn-ea"/>
                <a:cs typeface="+mn-cs"/>
              </a:rPr>
              <a:t>These stem from </a:t>
            </a:r>
            <a:r>
              <a:rPr lang="en-US" sz="900" kern="1200" noProof="0" dirty="0" err="1">
                <a:solidFill>
                  <a:schemeClr val="tx1"/>
                </a:solidFill>
                <a:effectLst/>
                <a:latin typeface="+mn-lt"/>
                <a:ea typeface="+mn-ea"/>
                <a:cs typeface="+mn-cs"/>
              </a:rPr>
              <a:t>fertilisers</a:t>
            </a:r>
            <a:r>
              <a:rPr lang="en-US" sz="900" kern="1200" noProof="0" dirty="0">
                <a:solidFill>
                  <a:schemeClr val="tx1"/>
                </a:solidFill>
                <a:effectLst/>
                <a:latin typeface="+mn-lt"/>
                <a:ea typeface="+mn-ea"/>
                <a:cs typeface="+mn-cs"/>
              </a:rPr>
              <a:t> and livestock which are leached into the water bodies, especially during wet periods. </a:t>
            </a:r>
          </a:p>
          <a:p>
            <a:pPr marL="171450" indent="-171450">
              <a:buFontTx/>
              <a:buChar char="-"/>
            </a:pPr>
            <a:r>
              <a:rPr lang="en-US" sz="900" kern="1200" noProof="0" dirty="0">
                <a:solidFill>
                  <a:schemeClr val="tx1"/>
                </a:solidFill>
                <a:effectLst/>
                <a:latin typeface="+mn-lt"/>
                <a:ea typeface="+mn-ea"/>
                <a:cs typeface="+mn-cs"/>
              </a:rPr>
              <a:t>Due to the high spatial and temporal variability of diffuse pollution, it is difficult to monitor and to manage. </a:t>
            </a:r>
          </a:p>
          <a:p>
            <a:pPr marL="171450" indent="-171450">
              <a:buFontTx/>
              <a:buChar char="-"/>
            </a:pPr>
            <a:r>
              <a:rPr lang="en-US" sz="900" kern="1200" noProof="0" dirty="0">
                <a:solidFill>
                  <a:schemeClr val="tx1"/>
                </a:solidFill>
                <a:effectLst/>
                <a:latin typeface="+mn-lt"/>
                <a:ea typeface="+mn-ea"/>
                <a:cs typeface="+mn-cs"/>
              </a:rPr>
              <a:t>85% of the net anthropogenic input of reactive nitrogen occurs on only 43% of the land area.</a:t>
            </a:r>
          </a:p>
          <a:p>
            <a:endParaRPr lang="en-US" sz="900" kern="1200" noProof="0" dirty="0">
              <a:solidFill>
                <a:schemeClr val="tx1"/>
              </a:solidFill>
              <a:effectLst/>
              <a:latin typeface="+mn-lt"/>
              <a:ea typeface="+mn-ea"/>
              <a:cs typeface="+mn-cs"/>
            </a:endParaRPr>
          </a:p>
          <a:p>
            <a:endParaRPr lang="en-US" noProof="0" dirty="0"/>
          </a:p>
          <a:p>
            <a:r>
              <a:rPr lang="en-US" b="1" noProof="0" dirty="0"/>
              <a:t>Sources: </a:t>
            </a:r>
          </a:p>
          <a:p>
            <a:endParaRPr lang="en-US" b="1" noProof="0" dirty="0"/>
          </a:p>
          <a:p>
            <a:pPr marL="0" marR="0" lvl="0" indent="0" algn="l" defTabSz="685800" rtl="0" eaLnBrk="1" fontAlgn="auto" latinLnBrk="0" hangingPunct="1">
              <a:lnSpc>
                <a:spcPct val="100000"/>
              </a:lnSpc>
              <a:spcBef>
                <a:spcPts val="0"/>
              </a:spcBef>
              <a:spcAft>
                <a:spcPts val="0"/>
              </a:spcAft>
              <a:buClrTx/>
              <a:buSzTx/>
              <a:buFontTx/>
              <a:buNone/>
              <a:tabLst/>
              <a:defRPr/>
            </a:pPr>
            <a:r>
              <a:rPr lang="en-US" sz="900" kern="1200" noProof="0" dirty="0" err="1">
                <a:solidFill>
                  <a:schemeClr val="tx1"/>
                </a:solidFill>
                <a:effectLst/>
                <a:latin typeface="+mn-lt"/>
                <a:ea typeface="+mn-ea"/>
                <a:cs typeface="+mn-cs"/>
              </a:rPr>
              <a:t>Billen</a:t>
            </a:r>
            <a:r>
              <a:rPr lang="en-US" sz="900" kern="1200" noProof="0" dirty="0">
                <a:solidFill>
                  <a:schemeClr val="tx1"/>
                </a:solidFill>
                <a:effectLst/>
                <a:latin typeface="+mn-lt"/>
                <a:ea typeface="+mn-ea"/>
                <a:cs typeface="+mn-cs"/>
              </a:rPr>
              <a:t>, G., Garnier, J. &amp; </a:t>
            </a:r>
            <a:r>
              <a:rPr lang="en-US" sz="900" kern="1200" noProof="0" dirty="0" err="1">
                <a:solidFill>
                  <a:schemeClr val="tx1"/>
                </a:solidFill>
                <a:effectLst/>
                <a:latin typeface="+mn-lt"/>
                <a:ea typeface="+mn-ea"/>
                <a:cs typeface="+mn-cs"/>
              </a:rPr>
              <a:t>Lassaletta</a:t>
            </a:r>
            <a:r>
              <a:rPr lang="en-US" sz="900" kern="1200" noProof="0" dirty="0">
                <a:solidFill>
                  <a:schemeClr val="tx1"/>
                </a:solidFill>
                <a:effectLst/>
                <a:latin typeface="+mn-lt"/>
                <a:ea typeface="+mn-ea"/>
                <a:cs typeface="+mn-cs"/>
              </a:rPr>
              <a:t>, L. (2013) ‘The nitrogen cascade from agricultural soils to the sea: modelling nitrogen transfers at regional watershed and global scales’, Phil Trans R Soc B 368: 20130123. http://dx.doi.org/10.1098/rstb.2013.0123</a:t>
            </a:r>
          </a:p>
          <a:p>
            <a:endParaRPr lang="en-US" noProof="0" dirty="0"/>
          </a:p>
          <a:p>
            <a:endParaRPr lang="de-DE" dirty="0"/>
          </a:p>
        </p:txBody>
      </p:sp>
      <p:sp>
        <p:nvSpPr>
          <p:cNvPr id="4" name="Foliennummernplatzhalter 3"/>
          <p:cNvSpPr>
            <a:spLocks noGrp="1"/>
          </p:cNvSpPr>
          <p:nvPr>
            <p:ph type="sldNum" sz="quarter" idx="5"/>
          </p:nvPr>
        </p:nvSpPr>
        <p:spPr/>
        <p:txBody>
          <a:bodyPr/>
          <a:lstStyle/>
          <a:p>
            <a:fld id="{4045F879-0589-40D4-B0E5-B74D0CAD5C6C}" type="slidenum">
              <a:rPr lang="en-GB" smtClean="0"/>
              <a:pPr/>
              <a:t>10</a:t>
            </a:fld>
            <a:endParaRPr lang="en-GB"/>
          </a:p>
        </p:txBody>
      </p:sp>
    </p:spTree>
    <p:extLst>
      <p:ext uri="{BB962C8B-B14F-4D97-AF65-F5344CB8AC3E}">
        <p14:creationId xmlns:p14="http://schemas.microsoft.com/office/powerpoint/2010/main" val="18705097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Font typeface="Symbol" panose="05050102010706020507" pitchFamily="18" charset="2"/>
              <a:buNone/>
            </a:pPr>
            <a:r>
              <a:rPr lang="en-US" b="1" noProof="0" dirty="0">
                <a:latin typeface="Arial"/>
                <a:cs typeface="Arial"/>
              </a:rPr>
              <a:t>Notes:</a:t>
            </a:r>
          </a:p>
          <a:p>
            <a:pPr marL="171450" indent="-171450">
              <a:buFont typeface="Symbol" panose="05050102010706020507" pitchFamily="18" charset="2"/>
              <a:buChar char="-"/>
            </a:pPr>
            <a:endParaRPr lang="en-US" noProof="0" dirty="0"/>
          </a:p>
          <a:p>
            <a:pPr marL="171450" indent="-171450">
              <a:buFont typeface="Symbol" panose="05050102010706020507" pitchFamily="18" charset="2"/>
              <a:buChar char="-"/>
            </a:pPr>
            <a:r>
              <a:rPr lang="en-US" noProof="0" dirty="0">
                <a:latin typeface="Arial"/>
                <a:cs typeface="Arial"/>
              </a:rPr>
              <a:t>Now let's summarize again what this means from a Nexus perspective</a:t>
            </a:r>
          </a:p>
          <a:p>
            <a:pPr marL="171450" indent="-171450">
              <a:buFont typeface="Symbol" panose="05050102010706020507" pitchFamily="18" charset="2"/>
              <a:buChar char="-"/>
              <a:defRPr/>
            </a:pPr>
            <a:r>
              <a:rPr lang="en-US" noProof="0" dirty="0">
                <a:latin typeface="Arial"/>
                <a:cs typeface="Arial"/>
              </a:rPr>
              <a:t>As many people still suffer from lack of food and world population is still growing, we will need to intensify food production  </a:t>
            </a:r>
          </a:p>
          <a:p>
            <a:pPr marL="171450" indent="-171450">
              <a:buFont typeface="Symbol" panose="05050102010706020507" pitchFamily="18" charset="2"/>
              <a:buChar char="-"/>
              <a:defRPr/>
            </a:pPr>
            <a:r>
              <a:rPr lang="en-US" noProof="0" dirty="0">
                <a:latin typeface="Arial"/>
                <a:cs typeface="Arial"/>
              </a:rPr>
              <a:t>Often this happens at the expense of deforestation </a:t>
            </a:r>
            <a:endParaRPr lang="en-US" noProof="0" dirty="0"/>
          </a:p>
          <a:p>
            <a:pPr marL="171450" indent="-171450">
              <a:buFont typeface="Symbol" panose="05050102010706020507" pitchFamily="18" charset="2"/>
              <a:buChar char="-"/>
              <a:defRPr/>
            </a:pPr>
            <a:r>
              <a:rPr lang="en-US" noProof="0" dirty="0">
                <a:latin typeface="Arial"/>
                <a:cs typeface="Arial"/>
              </a:rPr>
              <a:t>To increase the food production we need to use more land area to grow food and also more water for irrigation</a:t>
            </a:r>
          </a:p>
          <a:p>
            <a:pPr marL="171450" indent="-171450">
              <a:buFont typeface="Symbol" panose="05050102010706020507" pitchFamily="18" charset="2"/>
              <a:buChar char="-"/>
              <a:defRPr/>
            </a:pPr>
            <a:r>
              <a:rPr lang="en-US" noProof="0" dirty="0">
                <a:latin typeface="Arial"/>
                <a:cs typeface="Arial"/>
              </a:rPr>
              <a:t>However, this can conflict with development objectives in the water and also energy sector: If we increase water abstraction to irrigate crops, water availability for other consumptive uses decreases, such as for water and sanitation, or water we need to produce energy, and also water to maintain ecosystems</a:t>
            </a:r>
          </a:p>
          <a:p>
            <a:pPr marL="171450" indent="-171450">
              <a:buFont typeface="Symbol" panose="05050102010706020507" pitchFamily="18" charset="2"/>
              <a:buChar char="-"/>
              <a:defRPr/>
            </a:pPr>
            <a:r>
              <a:rPr lang="en-US" noProof="0" dirty="0">
                <a:latin typeface="Arial"/>
                <a:cs typeface="Arial"/>
              </a:rPr>
              <a:t>But also the water quality is affected due to the increased use of fertilizers and manure</a:t>
            </a:r>
            <a:endParaRPr lang="en-US" noProof="0" dirty="0">
              <a:cs typeface="Arial"/>
            </a:endParaRPr>
          </a:p>
          <a:p>
            <a:pPr marL="171450" indent="-171450">
              <a:buFont typeface="Symbol" panose="05050102010706020507" pitchFamily="18" charset="2"/>
              <a:buChar char="-"/>
              <a:defRPr/>
            </a:pPr>
            <a:r>
              <a:rPr lang="en-US" noProof="0" dirty="0">
                <a:latin typeface="Arial"/>
                <a:cs typeface="Arial"/>
              </a:rPr>
              <a:t>At the same time, if we need more land to grow food, there is less land available for other purposes – such as for energy production (for growing biomass or to install solar and wind parks)</a:t>
            </a:r>
            <a:endParaRPr lang="en-US" noProof="0" dirty="0">
              <a:cs typeface="Arial"/>
            </a:endParaRPr>
          </a:p>
          <a:p>
            <a:pPr marL="171450" indent="-171450">
              <a:buFont typeface="Symbol" panose="05050102010706020507" pitchFamily="18" charset="2"/>
              <a:buChar char="-"/>
              <a:defRPr/>
            </a:pPr>
            <a:r>
              <a:rPr lang="en-US" noProof="0" dirty="0">
                <a:latin typeface="Arial"/>
                <a:cs typeface="Arial"/>
              </a:rPr>
              <a:t>In several countries, including Germany, land used for wind and solar farms already competes with other land uses such as agriculture and this also increases costs for land</a:t>
            </a:r>
          </a:p>
          <a:p>
            <a:pPr marL="171450" indent="-171450">
              <a:buFont typeface="Symbol" panose="05050102010706020507" pitchFamily="18" charset="2"/>
              <a:buChar char="-"/>
            </a:pPr>
            <a:r>
              <a:rPr lang="en-US" noProof="0" dirty="0">
                <a:latin typeface="Arial"/>
                <a:cs typeface="Arial"/>
              </a:rPr>
              <a:t>So increasing food production comes with a number of trade-offs in other sectors that need to be considered! </a:t>
            </a:r>
            <a:endParaRPr lang="en-US" noProof="0" dirty="0">
              <a:cs typeface="Arial"/>
            </a:endParaRPr>
          </a:p>
          <a:p>
            <a:pPr marL="171450" indent="-171450">
              <a:buFont typeface="Symbol" panose="05050102010706020507" pitchFamily="18" charset="2"/>
              <a:buChar char="-"/>
            </a:pPr>
            <a:endParaRPr lang="en-US" noProof="0" dirty="0">
              <a:cs typeface="Arial" panose="020B0604020202020204" pitchFamily="34" charset="0"/>
            </a:endParaRPr>
          </a:p>
          <a:p>
            <a:pPr marL="171450" indent="-171450">
              <a:buFont typeface="Arial" panose="020B0604020202020204" pitchFamily="34" charset="0"/>
              <a:buChar char="•"/>
            </a:pPr>
            <a:endParaRPr lang="de-DE" dirty="0">
              <a:cs typeface="Arial" panose="020B0604020202020204" pitchFamily="34" charset="0"/>
            </a:endParaRPr>
          </a:p>
        </p:txBody>
      </p:sp>
      <p:sp>
        <p:nvSpPr>
          <p:cNvPr id="4" name="Foliennummernplatzhalter 3"/>
          <p:cNvSpPr>
            <a:spLocks noGrp="1"/>
          </p:cNvSpPr>
          <p:nvPr>
            <p:ph type="sldNum" sz="quarter" idx="5"/>
          </p:nvPr>
        </p:nvSpPr>
        <p:spPr/>
        <p:txBody>
          <a:bodyPr/>
          <a:lstStyle/>
          <a:p>
            <a:fld id="{4045F879-0589-40D4-B0E5-B74D0CAD5C6C}" type="slidenum">
              <a:rPr lang="en-GB" smtClean="0"/>
              <a:pPr/>
              <a:t>11</a:t>
            </a:fld>
            <a:endParaRPr lang="en-GB"/>
          </a:p>
        </p:txBody>
      </p:sp>
    </p:spTree>
    <p:extLst>
      <p:ext uri="{BB962C8B-B14F-4D97-AF65-F5344CB8AC3E}">
        <p14:creationId xmlns:p14="http://schemas.microsoft.com/office/powerpoint/2010/main" val="8287739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b="1" noProof="0" dirty="0">
                <a:latin typeface="Arial"/>
                <a:cs typeface="Arial"/>
              </a:rPr>
              <a:t>Notes: </a:t>
            </a:r>
            <a:endParaRPr lang="en-US" b="1" noProof="0" dirty="0"/>
          </a:p>
          <a:p>
            <a:pPr marL="0" indent="0">
              <a:buFont typeface="Arial" panose="020B0604020202020204" pitchFamily="34" charset="0"/>
              <a:buNone/>
            </a:pPr>
            <a:endParaRPr lang="en-US" noProof="0" dirty="0"/>
          </a:p>
          <a:p>
            <a:pPr marL="171450" indent="-171450" defTabSz="457200">
              <a:lnSpc>
                <a:spcPct val="93000"/>
              </a:lnSpc>
              <a:spcBef>
                <a:spcPct val="0"/>
              </a:spcBef>
              <a:spcAft>
                <a:spcPts val="1200"/>
              </a:spcAft>
              <a:buSzPct val="45000"/>
              <a:buFont typeface="Symbol" panose="05050102010706020507" pitchFamily="18" charset="2"/>
              <a:buChar char="-"/>
              <a:tabLst>
                <a:tab pos="649628" algn="l"/>
                <a:tab pos="1299256" algn="l"/>
                <a:tab pos="1948884" algn="l"/>
                <a:tab pos="2598511" algn="l"/>
                <a:tab pos="3248139" algn="l"/>
                <a:tab pos="3897767" algn="l"/>
                <a:tab pos="4547395" algn="l"/>
              </a:tabLst>
              <a:defRPr/>
            </a:pPr>
            <a:r>
              <a:rPr lang="en-US" noProof="0" dirty="0">
                <a:latin typeface="Arial"/>
                <a:cs typeface="Arial"/>
              </a:rPr>
              <a:t>Another way of solving regional water shortages could be via trade of agricultural products – as is displayed in this graph</a:t>
            </a:r>
          </a:p>
          <a:p>
            <a:pPr marL="171450" indent="-171450" defTabSz="457200">
              <a:lnSpc>
                <a:spcPct val="93000"/>
              </a:lnSpc>
              <a:spcBef>
                <a:spcPct val="0"/>
              </a:spcBef>
              <a:spcAft>
                <a:spcPts val="1200"/>
              </a:spcAft>
              <a:buSzPct val="45000"/>
              <a:buFont typeface="Symbol" panose="05050102010706020507" pitchFamily="18" charset="2"/>
              <a:buChar char="-"/>
              <a:tabLst>
                <a:tab pos="649628" algn="l"/>
                <a:tab pos="1299256" algn="l"/>
                <a:tab pos="1948884" algn="l"/>
                <a:tab pos="2598511" algn="l"/>
                <a:tab pos="3248139" algn="l"/>
                <a:tab pos="3897767" algn="l"/>
                <a:tab pos="4547395" algn="l"/>
              </a:tabLst>
              <a:defRPr/>
            </a:pPr>
            <a:r>
              <a:rPr lang="en-US" noProof="0" dirty="0">
                <a:latin typeface="Arial"/>
                <a:cs typeface="Arial"/>
              </a:rPr>
              <a:t>If water scarce countries import food from areas that have more water resources, they can save water and allocate their limited water resources to other sectors such as water and sanitation services to their population</a:t>
            </a:r>
          </a:p>
          <a:p>
            <a:pPr marL="171450" indent="-171450" defTabSz="457200">
              <a:lnSpc>
                <a:spcPct val="93000"/>
              </a:lnSpc>
              <a:spcBef>
                <a:spcPct val="0"/>
              </a:spcBef>
              <a:spcAft>
                <a:spcPts val="1200"/>
              </a:spcAft>
              <a:buSzPct val="45000"/>
              <a:buFont typeface="Symbol" panose="05050102010706020507" pitchFamily="18" charset="2"/>
              <a:buChar char="-"/>
              <a:tabLst>
                <a:tab pos="649628" algn="l"/>
                <a:tab pos="1299256" algn="l"/>
                <a:tab pos="1948884" algn="l"/>
                <a:tab pos="2598511" algn="l"/>
                <a:tab pos="3248139" algn="l"/>
                <a:tab pos="3897767" algn="l"/>
                <a:tab pos="4547395" algn="l"/>
              </a:tabLst>
              <a:defRPr/>
            </a:pPr>
            <a:r>
              <a:rPr lang="en-US" noProof="0" dirty="0">
                <a:latin typeface="Arial"/>
                <a:cs typeface="Arial"/>
              </a:rPr>
              <a:t>But it can of course also work the other way round when water-scarce regions of the world produce and export large amounts of water-intensive food products: An example here maybe being the western United States which produces huge amounts of agricultural products for the world market but is actually a very water-scarce region – this increasingly creates problems in the western US where water becomes increasingly scarce, even for basic drinking water supplies </a:t>
            </a:r>
          </a:p>
          <a:p>
            <a:pPr marL="0" indent="0" defTabSz="457200">
              <a:lnSpc>
                <a:spcPct val="93000"/>
              </a:lnSpc>
              <a:spcBef>
                <a:spcPct val="0"/>
              </a:spcBef>
              <a:spcAft>
                <a:spcPts val="1200"/>
              </a:spcAft>
              <a:buSzPct val="45000"/>
              <a:buFont typeface="Symbol" panose="05050102010706020507" pitchFamily="18" charset="2"/>
              <a:buNone/>
              <a:tabLst>
                <a:tab pos="649628" algn="l"/>
                <a:tab pos="1299256" algn="l"/>
                <a:tab pos="1948884" algn="l"/>
                <a:tab pos="2598511" algn="l"/>
                <a:tab pos="3248139" algn="l"/>
                <a:tab pos="3897767" algn="l"/>
                <a:tab pos="4547395" algn="l"/>
              </a:tabLst>
              <a:defRPr/>
            </a:pPr>
            <a:endParaRPr lang="en-US" noProof="0" dirty="0">
              <a:latin typeface="Arial"/>
              <a:cs typeface="Arial"/>
            </a:endParaRPr>
          </a:p>
          <a:p>
            <a:pPr marL="171450" indent="-171450" defTabSz="457200">
              <a:lnSpc>
                <a:spcPct val="93000"/>
              </a:lnSpc>
              <a:spcBef>
                <a:spcPct val="0"/>
              </a:spcBef>
              <a:spcAft>
                <a:spcPts val="1200"/>
              </a:spcAft>
              <a:buSzPct val="45000"/>
              <a:buFont typeface="Symbol" panose="05050102010706020507" pitchFamily="18" charset="2"/>
              <a:buChar char="-"/>
              <a:tabLst>
                <a:tab pos="649628" algn="l"/>
                <a:tab pos="1299256" algn="l"/>
                <a:tab pos="1948884" algn="l"/>
                <a:tab pos="2598511" algn="l"/>
                <a:tab pos="3248139" algn="l"/>
                <a:tab pos="3897767" algn="l"/>
                <a:tab pos="4547395" algn="l"/>
              </a:tabLst>
              <a:defRPr/>
            </a:pPr>
            <a:endParaRPr lang="en-US" noProof="0" dirty="0">
              <a:latin typeface="Arial"/>
              <a:cs typeface="Arial"/>
            </a:endParaRPr>
          </a:p>
          <a:p>
            <a:pPr defTabSz="457200">
              <a:lnSpc>
                <a:spcPct val="93000"/>
              </a:lnSpc>
              <a:spcBef>
                <a:spcPct val="0"/>
              </a:spcBef>
              <a:spcAft>
                <a:spcPts val="1200"/>
              </a:spcAft>
              <a:buSzPct val="45000"/>
              <a:tabLst>
                <a:tab pos="649628" algn="l"/>
                <a:tab pos="1299256" algn="l"/>
                <a:tab pos="1948884" algn="l"/>
                <a:tab pos="2598511" algn="l"/>
                <a:tab pos="3248139" algn="l"/>
                <a:tab pos="3897767" algn="l"/>
                <a:tab pos="4547395" algn="l"/>
              </a:tabLst>
              <a:defRPr/>
            </a:pPr>
            <a:r>
              <a:rPr lang="en-US" u="sng" noProof="0" dirty="0">
                <a:latin typeface="Arial"/>
                <a:cs typeface="Arial"/>
              </a:rPr>
              <a:t>Additional information: </a:t>
            </a:r>
          </a:p>
          <a:p>
            <a:pPr marL="171450" marR="0" indent="-171450" algn="l" defTabSz="457200" rtl="0" eaLnBrk="1" fontAlgn="auto" latinLnBrk="0" hangingPunct="1">
              <a:lnSpc>
                <a:spcPct val="93000"/>
              </a:lnSpc>
              <a:spcBef>
                <a:spcPct val="0"/>
              </a:spcBef>
              <a:spcAft>
                <a:spcPts val="1200"/>
              </a:spcAft>
              <a:buClrTx/>
              <a:buSzPct val="45000"/>
              <a:buFont typeface="Symbol" panose="05050102010706020507" pitchFamily="18" charset="2"/>
              <a:buChar char="-"/>
              <a:tabLst>
                <a:tab pos="649628" algn="l"/>
                <a:tab pos="1299256" algn="l"/>
                <a:tab pos="1948884" algn="l"/>
                <a:tab pos="2598511" algn="l"/>
                <a:tab pos="3248139" algn="l"/>
                <a:tab pos="3897767" algn="l"/>
                <a:tab pos="4547395" algn="l"/>
              </a:tabLst>
              <a:defRPr/>
            </a:pPr>
            <a:r>
              <a:rPr lang="en-US" baseline="0" noProof="0" dirty="0">
                <a:latin typeface="Arial"/>
                <a:cs typeface="Arial"/>
              </a:rPr>
              <a:t>In this context one also often talks about virtual water trade</a:t>
            </a:r>
          </a:p>
          <a:p>
            <a:pPr marL="171450" marR="0" indent="-171450" algn="l" defTabSz="457200" rtl="0" eaLnBrk="1" fontAlgn="auto" latinLnBrk="0" hangingPunct="1">
              <a:lnSpc>
                <a:spcPct val="93000"/>
              </a:lnSpc>
              <a:spcBef>
                <a:spcPct val="0"/>
              </a:spcBef>
              <a:spcAft>
                <a:spcPts val="1200"/>
              </a:spcAft>
              <a:buClrTx/>
              <a:buSzPct val="45000"/>
              <a:buFont typeface="Symbol" panose="05050102010706020507" pitchFamily="18" charset="2"/>
              <a:buChar char="-"/>
              <a:tabLst>
                <a:tab pos="649628" algn="l"/>
                <a:tab pos="1299256" algn="l"/>
                <a:tab pos="1948884" algn="l"/>
                <a:tab pos="2598511" algn="l"/>
                <a:tab pos="3248139" algn="l"/>
                <a:tab pos="3897767" algn="l"/>
                <a:tab pos="4547395" algn="l"/>
              </a:tabLst>
              <a:defRPr/>
            </a:pPr>
            <a:r>
              <a:rPr lang="en-US" baseline="0" noProof="0" dirty="0">
                <a:latin typeface="Arial"/>
                <a:cs typeface="Arial"/>
              </a:rPr>
              <a:t>T</a:t>
            </a:r>
            <a:r>
              <a:rPr lang="en-US" noProof="0" dirty="0">
                <a:latin typeface="Arial"/>
                <a:cs typeface="Arial"/>
              </a:rPr>
              <a:t>he total volume of international virtual water flows related to trade in agricultural and industrial products was 2,320 Gm</a:t>
            </a:r>
            <a:r>
              <a:rPr lang="en-US" baseline="30000" noProof="0" dirty="0">
                <a:latin typeface="Arial"/>
                <a:cs typeface="Arial"/>
              </a:rPr>
              <a:t>3</a:t>
            </a:r>
            <a:r>
              <a:rPr lang="en-US" noProof="0" dirty="0">
                <a:latin typeface="Arial"/>
                <a:cs typeface="Arial"/>
              </a:rPr>
              <a:t>/y (68% green, 13% blue, 19% grey)</a:t>
            </a:r>
          </a:p>
          <a:p>
            <a:pPr marL="171450" indent="-171450" defTabSz="457200">
              <a:lnSpc>
                <a:spcPct val="93000"/>
              </a:lnSpc>
              <a:spcBef>
                <a:spcPct val="0"/>
              </a:spcBef>
              <a:spcAft>
                <a:spcPts val="1200"/>
              </a:spcAft>
              <a:buSzPct val="45000"/>
              <a:buFont typeface="Symbol" panose="05050102010706020507" pitchFamily="18" charset="2"/>
              <a:buChar char="-"/>
              <a:tabLst>
                <a:tab pos="649628" algn="l"/>
                <a:tab pos="1299256" algn="l"/>
                <a:tab pos="1948884" algn="l"/>
                <a:tab pos="2598511" algn="l"/>
                <a:tab pos="3248139" algn="l"/>
                <a:tab pos="3897767" algn="l"/>
                <a:tab pos="4547395" algn="l"/>
              </a:tabLst>
              <a:defRPr/>
            </a:pPr>
            <a:r>
              <a:rPr lang="en-US" noProof="0" dirty="0">
                <a:latin typeface="Arial"/>
                <a:cs typeface="Arial"/>
              </a:rPr>
              <a:t>About one-fifth of the globally available water resources is used in agricultural production for products that are exported</a:t>
            </a:r>
            <a:endParaRPr lang="en-US" noProof="0" dirty="0">
              <a:latin typeface="Arial"/>
              <a:ea typeface="msgothic" charset="0"/>
              <a:cs typeface="Arial"/>
            </a:endParaRPr>
          </a:p>
          <a:p>
            <a:pPr marL="171450" indent="-171450" defTabSz="457200">
              <a:lnSpc>
                <a:spcPct val="93000"/>
              </a:lnSpc>
              <a:spcBef>
                <a:spcPct val="0"/>
              </a:spcBef>
              <a:spcAft>
                <a:spcPts val="1200"/>
              </a:spcAft>
              <a:buSzPct val="45000"/>
              <a:buFont typeface="Symbol" panose="05050102010706020507" pitchFamily="18" charset="2"/>
              <a:buChar char="-"/>
              <a:tabLst>
                <a:tab pos="649628" algn="l"/>
                <a:tab pos="1299256" algn="l"/>
                <a:tab pos="1948884" algn="l"/>
                <a:tab pos="2598511" algn="l"/>
                <a:tab pos="3248139" algn="l"/>
                <a:tab pos="3897767" algn="l"/>
                <a:tab pos="4547395" algn="l"/>
              </a:tabLst>
              <a:defRPr/>
            </a:pPr>
            <a:endParaRPr lang="en-US" noProof="0" dirty="0">
              <a:latin typeface="Arial" charset="0"/>
              <a:ea typeface="msgothic" charset="0"/>
              <a:cs typeface="Arial"/>
            </a:endParaRPr>
          </a:p>
          <a:p>
            <a:pPr indent="-76930" defTabSz="457200">
              <a:lnSpc>
                <a:spcPct val="93000"/>
              </a:lnSpc>
              <a:spcBef>
                <a:spcPct val="0"/>
              </a:spcBef>
              <a:spcAft>
                <a:spcPts val="1200"/>
              </a:spcAft>
              <a:buSzPct val="45000"/>
              <a:tabLst>
                <a:tab pos="649628" algn="l"/>
                <a:tab pos="1299256" algn="l"/>
                <a:tab pos="1948884" algn="l"/>
                <a:tab pos="2598511" algn="l"/>
                <a:tab pos="3248139" algn="l"/>
                <a:tab pos="3897767" algn="l"/>
                <a:tab pos="4547395" algn="l"/>
              </a:tabLst>
              <a:defRPr/>
            </a:pPr>
            <a:endParaRPr lang="en-US" altLang="pt-BR" noProof="0" dirty="0">
              <a:latin typeface="Arial" charset="0"/>
              <a:ea typeface="msgothic" charset="0"/>
              <a:cs typeface="Arial"/>
            </a:endParaRPr>
          </a:p>
          <a:p>
            <a:pPr indent="-76835" defTabSz="457200">
              <a:lnSpc>
                <a:spcPct val="93000"/>
              </a:lnSpc>
              <a:spcBef>
                <a:spcPct val="0"/>
              </a:spcBef>
              <a:spcAft>
                <a:spcPts val="1200"/>
              </a:spcAft>
              <a:buSzPct val="45000"/>
              <a:tabLst>
                <a:tab pos="649628" algn="l"/>
                <a:tab pos="1299256" algn="l"/>
                <a:tab pos="1948884" algn="l"/>
                <a:tab pos="2598511" algn="l"/>
                <a:tab pos="3248139" algn="l"/>
                <a:tab pos="3897767" algn="l"/>
                <a:tab pos="4547395" algn="l"/>
              </a:tabLst>
              <a:defRPr/>
            </a:pPr>
            <a:r>
              <a:rPr lang="en-US" altLang="pt-BR" b="1" noProof="0" dirty="0">
                <a:latin typeface="Arial"/>
                <a:ea typeface="msgothic" charset="0"/>
                <a:cs typeface="Arial"/>
              </a:rPr>
              <a:t>Sources: </a:t>
            </a:r>
            <a:endParaRPr lang="en-US" altLang="pt-BR" b="1" noProof="0" dirty="0">
              <a:latin typeface="Arial" charset="0"/>
              <a:ea typeface="msgothic" charset="0"/>
              <a:cs typeface="msgothic" charset="0"/>
            </a:endParaRPr>
          </a:p>
          <a:p>
            <a:pPr eaLnBrk="0" hangingPunct="0">
              <a:spcBef>
                <a:spcPct val="20000"/>
              </a:spcBef>
              <a:spcAft>
                <a:spcPts val="0"/>
              </a:spcAft>
              <a:tabLst>
                <a:tab pos="2369210" algn="l"/>
                <a:tab pos="4540987" algn="l"/>
                <a:tab pos="6910197" algn="l"/>
              </a:tabLst>
              <a:defRPr/>
            </a:pPr>
            <a:endParaRPr lang="en-US" altLang="pt-BR" i="0" noProof="0" dirty="0">
              <a:latin typeface="Arial" panose="020B0604020202020204" pitchFamily="34" charset="0"/>
              <a:ea typeface="msgothic" charset="0"/>
              <a:cs typeface="Arial" panose="020B0604020202020204" pitchFamily="34" charset="0"/>
            </a:endParaRPr>
          </a:p>
          <a:p>
            <a:pPr marL="0" marR="0" indent="-76835" algn="l" defTabSz="457200" rtl="0" eaLnBrk="1" fontAlgn="auto" latinLnBrk="0" hangingPunct="1">
              <a:lnSpc>
                <a:spcPct val="93000"/>
              </a:lnSpc>
              <a:spcBef>
                <a:spcPct val="0"/>
              </a:spcBef>
              <a:spcAft>
                <a:spcPts val="1200"/>
              </a:spcAft>
              <a:buClrTx/>
              <a:buSzPct val="45000"/>
              <a:buFontTx/>
              <a:buNone/>
              <a:tabLst>
                <a:tab pos="649628" algn="l"/>
                <a:tab pos="1299256" algn="l"/>
                <a:tab pos="1948884" algn="l"/>
                <a:tab pos="2598511" algn="l"/>
                <a:tab pos="3248139" algn="l"/>
                <a:tab pos="3897767" algn="l"/>
                <a:tab pos="4547395" algn="l"/>
              </a:tabLst>
              <a:defRPr/>
            </a:pPr>
            <a:r>
              <a:rPr lang="en-US" b="0" i="0" noProof="0" dirty="0">
                <a:latin typeface="Arial"/>
                <a:cs typeface="Arial"/>
              </a:rPr>
              <a:t>Hoekstra, A.Y. &amp; </a:t>
            </a:r>
            <a:r>
              <a:rPr lang="en-US" b="0" i="0" noProof="0" dirty="0" err="1">
                <a:latin typeface="Arial"/>
                <a:cs typeface="Arial"/>
              </a:rPr>
              <a:t>Mekonnen</a:t>
            </a:r>
            <a:r>
              <a:rPr lang="en-US" b="0" i="0" noProof="0" dirty="0">
                <a:latin typeface="Arial"/>
                <a:cs typeface="Arial"/>
              </a:rPr>
              <a:t>, M.M. (2012), ‘</a:t>
            </a:r>
            <a:r>
              <a:rPr lang="en-US" sz="800" b="0" i="0" u="none" strike="noStrike" kern="1200" baseline="0" noProof="0" dirty="0">
                <a:solidFill>
                  <a:schemeClr val="tx1"/>
                </a:solidFill>
                <a:latin typeface="Arial"/>
                <a:cs typeface="Arial"/>
              </a:rPr>
              <a:t>The water footprint of humanity’, </a:t>
            </a:r>
            <a:r>
              <a:rPr lang="en-US" sz="800" b="0" i="1" u="none" strike="noStrike" kern="1200" baseline="0" noProof="0" dirty="0">
                <a:solidFill>
                  <a:schemeClr val="tx1"/>
                </a:solidFill>
                <a:latin typeface="Arial"/>
                <a:cs typeface="Arial"/>
              </a:rPr>
              <a:t>PNAS,</a:t>
            </a:r>
            <a:r>
              <a:rPr lang="en-US" sz="800" b="0" i="0" u="none" strike="noStrike" kern="1200" baseline="0" noProof="0" dirty="0">
                <a:solidFill>
                  <a:schemeClr val="tx1"/>
                </a:solidFill>
                <a:latin typeface="Arial"/>
                <a:cs typeface="Arial"/>
              </a:rPr>
              <a:t> vol. 109, No. 9, pp. 3232-3237</a:t>
            </a:r>
            <a:endParaRPr lang="en-US" noProof="0" dirty="0">
              <a:latin typeface="Arial"/>
              <a:cs typeface="Arial"/>
            </a:endParaRPr>
          </a:p>
          <a:p>
            <a:pPr marL="0" indent="0">
              <a:buFont typeface="Arial" panose="020B0604020202020204" pitchFamily="34" charset="0"/>
              <a:buNone/>
            </a:pPr>
            <a:endParaRPr lang="de-DE" dirty="0"/>
          </a:p>
        </p:txBody>
      </p:sp>
      <p:sp>
        <p:nvSpPr>
          <p:cNvPr id="4" name="Foliennummernplatzhalter 3"/>
          <p:cNvSpPr>
            <a:spLocks noGrp="1"/>
          </p:cNvSpPr>
          <p:nvPr>
            <p:ph type="sldNum" sz="quarter" idx="5"/>
          </p:nvPr>
        </p:nvSpPr>
        <p:spPr/>
        <p:txBody>
          <a:bodyPr/>
          <a:lstStyle/>
          <a:p>
            <a:fld id="{4045F879-0589-40D4-B0E5-B74D0CAD5C6C}" type="slidenum">
              <a:rPr lang="en-GB" smtClean="0"/>
              <a:pPr/>
              <a:t>12</a:t>
            </a:fld>
            <a:endParaRPr lang="en-GB"/>
          </a:p>
        </p:txBody>
      </p:sp>
    </p:spTree>
    <p:extLst>
      <p:ext uri="{BB962C8B-B14F-4D97-AF65-F5344CB8AC3E}">
        <p14:creationId xmlns:p14="http://schemas.microsoft.com/office/powerpoint/2010/main" val="9359126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457200" rtl="0" eaLnBrk="1" fontAlgn="auto" latinLnBrk="0" hangingPunct="1">
              <a:spcBef>
                <a:spcPts val="0"/>
              </a:spcBef>
              <a:spcAft>
                <a:spcPts val="0"/>
              </a:spcAft>
              <a:buClrTx/>
              <a:buSzTx/>
              <a:buFontTx/>
              <a:buNone/>
              <a:tabLst/>
              <a:defRPr/>
            </a:pPr>
            <a:r>
              <a:rPr lang="en-US" sz="900" b="1" baseline="0" noProof="0" dirty="0">
                <a:latin typeface="Arial" panose="020B0604020202020204" pitchFamily="34" charset="0"/>
                <a:cs typeface="Arial" panose="020B0604020202020204" pitchFamily="34" charset="0"/>
              </a:rPr>
              <a:t>Notes:</a:t>
            </a:r>
          </a:p>
          <a:p>
            <a:pPr marL="0" marR="0" indent="0" algn="l" defTabSz="457200" rtl="0" eaLnBrk="1" fontAlgn="auto" latinLnBrk="0" hangingPunct="1">
              <a:spcBef>
                <a:spcPts val="0"/>
              </a:spcBef>
              <a:spcAft>
                <a:spcPts val="0"/>
              </a:spcAft>
              <a:buClrTx/>
              <a:buSzTx/>
              <a:buFontTx/>
              <a:buNone/>
              <a:tabLst/>
              <a:defRPr/>
            </a:pPr>
            <a:endParaRPr lang="en-US" sz="900" baseline="0" noProof="0" dirty="0">
              <a:latin typeface="Arial" panose="020B0604020202020204" pitchFamily="34" charset="0"/>
              <a:cs typeface="Arial" panose="020B0604020202020204" pitchFamily="34" charset="0"/>
            </a:endParaRPr>
          </a:p>
          <a:p>
            <a:pPr marL="0" marR="0" indent="0" algn="l" defTabSz="457200" rtl="0" eaLnBrk="1" fontAlgn="auto" latinLnBrk="0" hangingPunct="1">
              <a:spcBef>
                <a:spcPts val="0"/>
              </a:spcBef>
              <a:spcAft>
                <a:spcPts val="0"/>
              </a:spcAft>
              <a:buClrTx/>
              <a:buSzTx/>
              <a:buFontTx/>
              <a:buNone/>
              <a:tabLst/>
              <a:defRPr/>
            </a:pPr>
            <a:r>
              <a:rPr lang="en-US" sz="900" baseline="0" noProof="0" dirty="0">
                <a:latin typeface="Arial" panose="020B0604020202020204" pitchFamily="34" charset="0"/>
                <a:cs typeface="Arial" panose="020B0604020202020204" pitchFamily="34" charset="0"/>
              </a:rPr>
              <a:t>In this section w</a:t>
            </a:r>
            <a:r>
              <a:rPr lang="en-US" sz="900" noProof="0" dirty="0">
                <a:latin typeface="Arial" panose="020B0604020202020204" pitchFamily="34" charset="0"/>
                <a:cs typeface="Arial" panose="020B0604020202020204" pitchFamily="34" charset="0"/>
              </a:rPr>
              <a:t>e look at the interconnections </a:t>
            </a:r>
            <a:r>
              <a:rPr lang="en-US" sz="900" b="0" noProof="0" dirty="0">
                <a:latin typeface="Arial" panose="020B0604020202020204" pitchFamily="34" charset="0"/>
                <a:cs typeface="Arial" panose="020B0604020202020204" pitchFamily="34" charset="0"/>
              </a:rPr>
              <a:t>between water and energy. </a:t>
            </a:r>
          </a:p>
          <a:p>
            <a:pPr marL="0" marR="0" indent="0" algn="l" defTabSz="457200" rtl="0" eaLnBrk="1" fontAlgn="auto" latinLnBrk="0" hangingPunct="1">
              <a:spcBef>
                <a:spcPts val="0"/>
              </a:spcBef>
              <a:spcAft>
                <a:spcPts val="0"/>
              </a:spcAft>
              <a:buClrTx/>
              <a:buSzTx/>
              <a:buFontTx/>
              <a:buNone/>
              <a:tabLst/>
              <a:defRPr/>
            </a:pPr>
            <a:endParaRPr lang="en-US" sz="900" b="0" noProof="0" dirty="0">
              <a:latin typeface="Arial" panose="020B0604020202020204" pitchFamily="34" charset="0"/>
              <a:cs typeface="Arial" panose="020B0604020202020204" pitchFamily="34" charset="0"/>
            </a:endParaRPr>
          </a:p>
          <a:p>
            <a:pPr marL="0" marR="0" indent="0" algn="l" defTabSz="457200" rtl="0" eaLnBrk="1" fontAlgn="auto" latinLnBrk="0" hangingPunct="1">
              <a:spcBef>
                <a:spcPts val="0"/>
              </a:spcBef>
              <a:spcAft>
                <a:spcPts val="0"/>
              </a:spcAft>
              <a:buClrTx/>
              <a:buSzTx/>
              <a:buFontTx/>
              <a:buNone/>
              <a:tabLst/>
              <a:defRPr/>
            </a:pPr>
            <a:r>
              <a:rPr lang="en-US" sz="900" b="0" noProof="0" dirty="0">
                <a:latin typeface="Arial" panose="020B0604020202020204" pitchFamily="34" charset="0"/>
                <a:cs typeface="Arial" panose="020B0604020202020204" pitchFamily="34" charset="0"/>
              </a:rPr>
              <a:t>Key questions addressed</a:t>
            </a:r>
            <a:r>
              <a:rPr lang="en-US" sz="900" b="0" baseline="0" noProof="0" dirty="0">
                <a:latin typeface="Arial" panose="020B0604020202020204" pitchFamily="34" charset="0"/>
                <a:cs typeface="Arial" panose="020B0604020202020204" pitchFamily="34" charset="0"/>
              </a:rPr>
              <a:t> are: </a:t>
            </a:r>
          </a:p>
          <a:p>
            <a:pPr marL="171450" marR="0" indent="-171450" algn="l" defTabSz="457200" rtl="0" eaLnBrk="1" fontAlgn="auto" latinLnBrk="0" hangingPunct="1">
              <a:spcBef>
                <a:spcPts val="0"/>
              </a:spcBef>
              <a:spcAft>
                <a:spcPts val="0"/>
              </a:spcAft>
              <a:buClrTx/>
              <a:buSzTx/>
              <a:buFont typeface="Symbol" panose="05050102010706020507" pitchFamily="18" charset="2"/>
              <a:buChar char="-"/>
              <a:tabLst/>
              <a:defRPr/>
            </a:pPr>
            <a:r>
              <a:rPr lang="en-US" sz="900" b="0" baseline="0" noProof="0" dirty="0">
                <a:latin typeface="Arial" panose="020B0604020202020204" pitchFamily="34" charset="0"/>
                <a:cs typeface="Arial" panose="020B0604020202020204" pitchFamily="34" charset="0"/>
              </a:rPr>
              <a:t>How relevant are water resources for energy generation? </a:t>
            </a:r>
            <a:endParaRPr lang="en-US" sz="900" noProof="0" dirty="0">
              <a:latin typeface="Arial" panose="020B0604020202020204" pitchFamily="34" charset="0"/>
              <a:cs typeface="Arial" panose="020B0604020202020204" pitchFamily="34" charset="0"/>
            </a:endParaRPr>
          </a:p>
          <a:p>
            <a:pPr marL="171450" marR="0" indent="-171450" algn="l" defTabSz="457200" rtl="0" eaLnBrk="1" fontAlgn="auto" latinLnBrk="0" hangingPunct="1">
              <a:spcBef>
                <a:spcPts val="0"/>
              </a:spcBef>
              <a:spcAft>
                <a:spcPts val="0"/>
              </a:spcAft>
              <a:buClrTx/>
              <a:buSzTx/>
              <a:buFont typeface="Symbol" panose="05050102010706020507" pitchFamily="18" charset="2"/>
              <a:buChar char="-"/>
              <a:tabLst/>
              <a:defRPr/>
            </a:pPr>
            <a:r>
              <a:rPr lang="en-US" sz="900" noProof="0" dirty="0">
                <a:latin typeface="Arial" panose="020B0604020202020204" pitchFamily="34" charset="0"/>
                <a:cs typeface="Arial" panose="020B0604020202020204" pitchFamily="34" charset="0"/>
              </a:rPr>
              <a:t>What are the implications of energy production </a:t>
            </a:r>
            <a:r>
              <a:rPr lang="en-US" sz="900" baseline="0" noProof="0" dirty="0">
                <a:latin typeface="Arial" panose="020B0604020202020204" pitchFamily="34" charset="0"/>
                <a:cs typeface="Arial" panose="020B0604020202020204" pitchFamily="34" charset="0"/>
              </a:rPr>
              <a:t>on the quantity and quality of water resources? </a:t>
            </a:r>
            <a:endParaRPr lang="en-US" sz="900" b="1" kern="1200" noProof="0" dirty="0">
              <a:solidFill>
                <a:schemeClr val="tx1"/>
              </a:solidFill>
              <a:effectLst/>
              <a:latin typeface="Arial" panose="020B0604020202020204" pitchFamily="34" charset="0"/>
              <a:ea typeface="+mn-ea"/>
              <a:cs typeface="+mn-cs"/>
            </a:endParaRPr>
          </a:p>
          <a:p>
            <a:endParaRPr lang="en-US" sz="900" b="1" kern="1200" noProof="0" dirty="0">
              <a:solidFill>
                <a:schemeClr val="tx1"/>
              </a:solidFill>
              <a:effectLst/>
              <a:latin typeface="Arial" panose="020B0604020202020204" pitchFamily="34" charset="0"/>
              <a:ea typeface="+mn-ea"/>
              <a:cs typeface="+mn-cs"/>
            </a:endParaRPr>
          </a:p>
          <a:p>
            <a:pPr marL="0" marR="0" indent="0" algn="l" defTabSz="457200" rtl="0" eaLnBrk="1" fontAlgn="auto" latinLnBrk="0" hangingPunct="1">
              <a:spcBef>
                <a:spcPts val="0"/>
              </a:spcBef>
              <a:spcAft>
                <a:spcPts val="0"/>
              </a:spcAft>
              <a:buClrTx/>
              <a:buSzTx/>
              <a:buFontTx/>
              <a:buNone/>
              <a:tabLst/>
              <a:defRPr/>
            </a:pPr>
            <a:endParaRPr lang="en-US" sz="900" baseline="0" noProof="0" dirty="0">
              <a:latin typeface="Arial" panose="020B0604020202020204" pitchFamily="34" charset="0"/>
              <a:cs typeface="Arial" panose="020B0604020202020204" pitchFamily="34" charset="0"/>
            </a:endParaRPr>
          </a:p>
          <a:p>
            <a:r>
              <a:rPr lang="en-US" sz="900" b="1" baseline="0" noProof="0" dirty="0">
                <a:latin typeface="Arial" panose="020B0604020202020204" pitchFamily="34" charset="0"/>
                <a:cs typeface="Arial" panose="020B0604020202020204" pitchFamily="34" charset="0"/>
              </a:rPr>
              <a:t>Highlighted trade-offs :</a:t>
            </a:r>
          </a:p>
          <a:p>
            <a:pPr marL="171450" indent="-171450">
              <a:buFont typeface="Arial" charset="0"/>
              <a:buChar char="•"/>
            </a:pPr>
            <a:r>
              <a:rPr lang="en-US" sz="900" b="0" baseline="0" noProof="0" dirty="0">
                <a:latin typeface="Arial" panose="020B0604020202020204" pitchFamily="34" charset="0"/>
                <a:cs typeface="Arial" panose="020B0604020202020204" pitchFamily="34" charset="0"/>
              </a:rPr>
              <a:t>Multiple trade-offs</a:t>
            </a:r>
          </a:p>
          <a:p>
            <a:pPr marL="171450" indent="-171450">
              <a:buFont typeface="Arial" charset="0"/>
              <a:buChar char="•"/>
            </a:pPr>
            <a:r>
              <a:rPr lang="en-US" sz="900" b="0" baseline="0" noProof="0" dirty="0">
                <a:latin typeface="Arial" panose="020B0604020202020204" pitchFamily="34" charset="0"/>
                <a:cs typeface="Arial" panose="020B0604020202020204" pitchFamily="34" charset="0"/>
              </a:rPr>
              <a:t>High water requirements for fossil fuel extraction and refining, limiting water resources for other uses such as agriculture</a:t>
            </a:r>
          </a:p>
          <a:p>
            <a:pPr marL="171450" indent="-171450">
              <a:buFont typeface="Arial" charset="0"/>
              <a:buChar char="•"/>
            </a:pPr>
            <a:r>
              <a:rPr lang="en-US" sz="900" b="0" baseline="0" noProof="0" dirty="0">
                <a:latin typeface="Arial" panose="020B0604020202020204" pitchFamily="34" charset="0"/>
                <a:cs typeface="Arial" panose="020B0604020202020204" pitchFamily="34" charset="0"/>
              </a:rPr>
              <a:t>Changes in seasonal downstream water availability due to hydropower generation impacting livelihoods and ecosystems </a:t>
            </a:r>
          </a:p>
          <a:p>
            <a:endParaRPr lang="de-DE" dirty="0"/>
          </a:p>
        </p:txBody>
      </p:sp>
      <p:sp>
        <p:nvSpPr>
          <p:cNvPr id="4" name="Foliennummernplatzhalter 3"/>
          <p:cNvSpPr>
            <a:spLocks noGrp="1"/>
          </p:cNvSpPr>
          <p:nvPr>
            <p:ph type="sldNum" sz="quarter" idx="5"/>
          </p:nvPr>
        </p:nvSpPr>
        <p:spPr/>
        <p:txBody>
          <a:bodyPr/>
          <a:lstStyle/>
          <a:p>
            <a:fld id="{4045F879-0589-40D4-B0E5-B74D0CAD5C6C}" type="slidenum">
              <a:rPr lang="en-GB" smtClean="0"/>
              <a:pPr/>
              <a:t>13</a:t>
            </a:fld>
            <a:endParaRPr lang="en-GB"/>
          </a:p>
        </p:txBody>
      </p:sp>
    </p:spTree>
    <p:extLst>
      <p:ext uri="{BB962C8B-B14F-4D97-AF65-F5344CB8AC3E}">
        <p14:creationId xmlns:p14="http://schemas.microsoft.com/office/powerpoint/2010/main" val="18526987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b="1" noProof="0" dirty="0">
                <a:latin typeface="Arial"/>
                <a:cs typeface="Arial"/>
              </a:rPr>
              <a:t>Notes: </a:t>
            </a:r>
            <a:endParaRPr lang="en-US" b="1" noProof="0" dirty="0"/>
          </a:p>
          <a:p>
            <a:endParaRPr lang="en-US" noProof="0" dirty="0"/>
          </a:p>
          <a:p>
            <a:pPr>
              <a:defRPr/>
            </a:pPr>
            <a:r>
              <a:rPr lang="en-US" noProof="0" dirty="0">
                <a:latin typeface="Arial"/>
                <a:cs typeface="Arial"/>
              </a:rPr>
              <a:t>Before we continue with taking a closer look at trade-offs between water and energy, we want to do another round of quiz</a:t>
            </a:r>
            <a:r>
              <a:rPr lang="en-US" sz="900" b="0" noProof="0" dirty="0">
                <a:latin typeface="Arial"/>
                <a:cs typeface="Arial"/>
              </a:rPr>
              <a:t> </a:t>
            </a:r>
            <a:r>
              <a:rPr lang="en-US" noProof="0" dirty="0">
                <a:latin typeface="Arial"/>
                <a:cs typeface="Arial"/>
              </a:rPr>
              <a:t>questions</a:t>
            </a:r>
            <a:r>
              <a:rPr lang="en-US" b="0" noProof="0" dirty="0">
                <a:latin typeface="Arial"/>
                <a:cs typeface="Arial"/>
              </a:rPr>
              <a:t>!</a:t>
            </a:r>
            <a:r>
              <a:rPr lang="en-US" noProof="0" dirty="0">
                <a:latin typeface="Arial"/>
                <a:cs typeface="Arial"/>
              </a:rPr>
              <a:t> </a:t>
            </a:r>
            <a:endParaRPr lang="en-US" b="0" noProof="0" dirty="0">
              <a:cs typeface="Arial"/>
            </a:endParaRPr>
          </a:p>
          <a:p>
            <a:r>
              <a:rPr lang="en-US" noProof="0" dirty="0"/>
              <a:t>To participate, you need your smartphone, laptop or any other web-enabled devise [provide link and QR-code to access survey if using one of the online tools mentioned below]</a:t>
            </a:r>
          </a:p>
          <a:p>
            <a:endParaRPr lang="en-US" noProof="0" dirty="0"/>
          </a:p>
          <a:p>
            <a:endParaRPr lang="en-US" noProof="0" dirty="0"/>
          </a:p>
          <a:p>
            <a:r>
              <a:rPr lang="en-US" u="sng" noProof="0" dirty="0">
                <a:latin typeface="Arial"/>
                <a:cs typeface="Arial"/>
              </a:rPr>
              <a:t>Question:  </a:t>
            </a:r>
            <a:endParaRPr lang="en-US" u="sng" noProof="0" dirty="0">
              <a:cs typeface="Arial"/>
            </a:endParaRPr>
          </a:p>
          <a:p>
            <a:pPr marL="171450" indent="-171450">
              <a:buFont typeface="Symbol" panose="05050102010706020507" pitchFamily="18" charset="2"/>
              <a:buChar char="-"/>
              <a:defRPr/>
            </a:pPr>
            <a:r>
              <a:rPr lang="en-US" b="1" noProof="0" dirty="0">
                <a:solidFill>
                  <a:srgbClr val="004C82"/>
                </a:solidFill>
                <a:latin typeface="Arial"/>
                <a:cs typeface="Arial"/>
              </a:rPr>
              <a:t>Quiz:</a:t>
            </a:r>
            <a:r>
              <a:rPr lang="en-US" noProof="0" dirty="0">
                <a:latin typeface="Arial"/>
                <a:cs typeface="Arial"/>
              </a:rPr>
              <a:t> We have seen previously that 90% of energy produced today is water-intensive, meaning that nearly all forms of energy rely on water. </a:t>
            </a:r>
            <a:endParaRPr lang="en-US" noProof="0" dirty="0">
              <a:cs typeface="Arial"/>
            </a:endParaRPr>
          </a:p>
          <a:p>
            <a:pPr marL="720725" marR="0" lvl="2" indent="-45720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en-US" noProof="0" dirty="0">
                <a:latin typeface="Arial"/>
                <a:cs typeface="Arial"/>
              </a:rPr>
              <a:t>Which part of the energy sector is the largest source of water withdrawals? </a:t>
            </a:r>
            <a:r>
              <a:rPr lang="en-US" i="1" noProof="0" dirty="0">
                <a:latin typeface="Arial"/>
                <a:cs typeface="Arial"/>
              </a:rPr>
              <a:t>[Multiple Choice options: Primary energy production including biofuels, oil, coal &amp; natural gas, fossil fuels (x), nuclear, renewables]</a:t>
            </a:r>
          </a:p>
          <a:p>
            <a:pPr marL="720725" lvl="2" indent="-457200">
              <a:buFont typeface="Symbol" panose="05050102010706020507" pitchFamily="18" charset="2"/>
              <a:buChar char="-"/>
            </a:pPr>
            <a:r>
              <a:rPr lang="en-US" noProof="0" dirty="0">
                <a:latin typeface="Arial"/>
                <a:cs typeface="Arial"/>
              </a:rPr>
              <a:t>Which part of the energy sector is the main water consumer? </a:t>
            </a:r>
            <a:r>
              <a:rPr lang="en-US" i="1" noProof="0" dirty="0">
                <a:latin typeface="Arial"/>
                <a:cs typeface="Arial"/>
              </a:rPr>
              <a:t>[Multiple Choice options: Primary energy production including biofuels, oil, coal &amp; natural gas (x), fossil fuels, nuclear, renewables]</a:t>
            </a:r>
            <a:endParaRPr lang="en-US" noProof="0" dirty="0">
              <a:latin typeface="Arial"/>
              <a:cs typeface="Arial"/>
            </a:endParaRPr>
          </a:p>
          <a:p>
            <a:pPr marL="171450" indent="-171450">
              <a:buFont typeface="Arial" panose="020B0604020202020204" pitchFamily="34" charset="0"/>
              <a:buChar char="•"/>
            </a:pPr>
            <a:endParaRPr lang="en-US" noProof="0" dirty="0"/>
          </a:p>
          <a:p>
            <a:pPr marL="0" indent="0">
              <a:buFont typeface="Arial" panose="020B0604020202020204" pitchFamily="34" charset="0"/>
              <a:buNone/>
            </a:pPr>
            <a:r>
              <a:rPr lang="en-US" b="1" noProof="0" dirty="0"/>
              <a:t>Sources: </a:t>
            </a:r>
          </a:p>
          <a:p>
            <a:pPr marL="0" indent="0">
              <a:buFont typeface="Arial" panose="020B0604020202020204" pitchFamily="34" charset="0"/>
              <a:buNone/>
            </a:pPr>
            <a:endParaRPr lang="en-US" b="1" noProof="0" dirty="0"/>
          </a:p>
          <a:p>
            <a:pPr marL="0" indent="0">
              <a:buFont typeface="Arial" panose="020B0604020202020204" pitchFamily="34" charset="0"/>
              <a:buNone/>
            </a:pPr>
            <a:r>
              <a:rPr lang="en-US" noProof="0" dirty="0"/>
              <a:t>This survey can be realized with either </a:t>
            </a:r>
            <a:r>
              <a:rPr lang="en-US" noProof="0" dirty="0" err="1"/>
              <a:t>menti</a:t>
            </a:r>
            <a:r>
              <a:rPr lang="en-US" noProof="0" dirty="0"/>
              <a:t> (www.mentimeter.com), </a:t>
            </a:r>
            <a:r>
              <a:rPr lang="en-US" noProof="0" dirty="0" err="1"/>
              <a:t>slido</a:t>
            </a:r>
            <a:r>
              <a:rPr lang="en-US" noProof="0" dirty="0"/>
              <a:t> (www.slido.com) or any other online tool suitable for online surveys. </a:t>
            </a:r>
          </a:p>
        </p:txBody>
      </p:sp>
      <p:sp>
        <p:nvSpPr>
          <p:cNvPr id="4" name="Foliennummernplatzhalter 3"/>
          <p:cNvSpPr>
            <a:spLocks noGrp="1"/>
          </p:cNvSpPr>
          <p:nvPr>
            <p:ph type="sldNum" sz="quarter" idx="5"/>
          </p:nvPr>
        </p:nvSpPr>
        <p:spPr/>
        <p:txBody>
          <a:bodyPr/>
          <a:lstStyle/>
          <a:p>
            <a:fld id="{4045F879-0589-40D4-B0E5-B74D0CAD5C6C}" type="slidenum">
              <a:rPr lang="en-GB" smtClean="0"/>
              <a:pPr/>
              <a:t>14</a:t>
            </a:fld>
            <a:endParaRPr lang="en-GB"/>
          </a:p>
        </p:txBody>
      </p:sp>
    </p:spTree>
    <p:extLst>
      <p:ext uri="{BB962C8B-B14F-4D97-AF65-F5344CB8AC3E}">
        <p14:creationId xmlns:p14="http://schemas.microsoft.com/office/powerpoint/2010/main" val="21255261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b="1" noProof="0" dirty="0"/>
              <a:t>Notes: </a:t>
            </a:r>
          </a:p>
          <a:p>
            <a:endParaRPr lang="en-US" b="1" noProof="0" dirty="0"/>
          </a:p>
          <a:p>
            <a:pPr marL="171450" marR="0" lvl="0" indent="-17145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en-US" u="none" noProof="0" dirty="0">
                <a:latin typeface="Arial"/>
                <a:cs typeface="Arial"/>
              </a:rPr>
              <a:t>The energy and the water sector are highly interrelated </a:t>
            </a:r>
            <a:r>
              <a:rPr lang="en-US" noProof="0" dirty="0">
                <a:latin typeface="Arial"/>
                <a:cs typeface="Arial"/>
              </a:rPr>
              <a:t>as nearly</a:t>
            </a:r>
            <a:r>
              <a:rPr lang="en-US" u="none" noProof="0" dirty="0">
                <a:latin typeface="Arial"/>
                <a:cs typeface="Arial"/>
              </a:rPr>
              <a:t> all forms of energy rely on </a:t>
            </a:r>
            <a:r>
              <a:rPr lang="en-US" noProof="0" dirty="0">
                <a:latin typeface="Arial"/>
                <a:cs typeface="Arial"/>
              </a:rPr>
              <a:t>the use of water and also often have impacts on water quality  </a:t>
            </a:r>
          </a:p>
          <a:p>
            <a:pPr marL="228600" indent="-228600">
              <a:buAutoNum type="arabicParenR"/>
            </a:pPr>
            <a:r>
              <a:rPr lang="en-US" u="sng" noProof="0" dirty="0"/>
              <a:t>Extraction and refining: </a:t>
            </a:r>
          </a:p>
          <a:p>
            <a:pPr marL="171450" indent="-171450">
              <a:buFont typeface="Symbol" panose="05050102010706020507" pitchFamily="18" charset="2"/>
              <a:buChar char="-"/>
            </a:pPr>
            <a:r>
              <a:rPr lang="en-US" u="none" noProof="0" dirty="0"/>
              <a:t>There are a broad range of steps that include the use of water </a:t>
            </a:r>
            <a:r>
              <a:rPr lang="en-US" b="0" i="0" noProof="0" dirty="0">
                <a:solidFill>
                  <a:srgbClr val="212438"/>
                </a:solidFill>
                <a:effectLst/>
                <a:latin typeface="Quicksand"/>
              </a:rPr>
              <a:t>E.g. water for coal extraction is needed to cool the cutting surfaces of mining equipment to avoid fires </a:t>
            </a:r>
          </a:p>
          <a:p>
            <a:pPr marL="171450" indent="-171450">
              <a:buFont typeface="Symbol" panose="05050102010706020507" pitchFamily="18" charset="2"/>
              <a:buChar char="-"/>
            </a:pPr>
            <a:r>
              <a:rPr lang="en-US" b="0" i="0" noProof="0" dirty="0">
                <a:solidFill>
                  <a:srgbClr val="212438"/>
                </a:solidFill>
                <a:effectLst/>
                <a:latin typeface="Quicksand"/>
              </a:rPr>
              <a:t>Water also helps to manage the dust that is produced during the processing stage, when coal is crushed and ground</a:t>
            </a:r>
          </a:p>
          <a:p>
            <a:pPr marL="171450" indent="-171450">
              <a:buFont typeface="Symbol" panose="05050102010706020507" pitchFamily="18" charset="2"/>
              <a:buChar char="-"/>
            </a:pPr>
            <a:r>
              <a:rPr lang="en-US" b="0" i="0" u="none" noProof="0" dirty="0">
                <a:solidFill>
                  <a:srgbClr val="212438"/>
                </a:solidFill>
                <a:effectLst/>
                <a:latin typeface="Quicksand"/>
              </a:rPr>
              <a:t>For refining crude oil water is used as a heating medium (water steam) and also for cooling processes (to cool oil components after heating)</a:t>
            </a:r>
            <a:endParaRPr lang="en-US" u="none" noProof="0" dirty="0"/>
          </a:p>
          <a:p>
            <a:pPr marL="228600" indent="-228600">
              <a:buFont typeface="+mj-lt"/>
              <a:buAutoNum type="arabicParenR" startAt="2"/>
            </a:pPr>
            <a:r>
              <a:rPr lang="en-US" u="sng" noProof="0" dirty="0"/>
              <a:t>Production and cooling for thermal power generation:</a:t>
            </a:r>
            <a:r>
              <a:rPr lang="en-US" noProof="0" dirty="0"/>
              <a:t> </a:t>
            </a:r>
          </a:p>
          <a:p>
            <a:pPr marL="171450" indent="-171450">
              <a:buFont typeface="Symbol" panose="05050102010706020507" pitchFamily="18" charset="2"/>
              <a:buChar char="-"/>
            </a:pPr>
            <a:r>
              <a:rPr lang="en-US" noProof="0" dirty="0"/>
              <a:t>Thermal power generation is based on a process where water is heated and the produced steam to run turbines </a:t>
            </a:r>
          </a:p>
          <a:p>
            <a:pPr marL="171450" indent="-171450">
              <a:buFont typeface="Symbol" panose="05050102010706020507" pitchFamily="18" charset="2"/>
              <a:buChar char="-"/>
            </a:pPr>
            <a:r>
              <a:rPr lang="en-US" noProof="0" dirty="0"/>
              <a:t>Most water however is need for cooling processes – cold water from a river or other resources is extracted to absorb excess heat that is produced during the process; the water is afterwards released back to the river</a:t>
            </a:r>
          </a:p>
          <a:p>
            <a:pPr marL="228600" indent="-228600">
              <a:buFont typeface="+mj-lt"/>
              <a:buAutoNum type="arabicParenR" startAt="3"/>
            </a:pPr>
            <a:r>
              <a:rPr lang="en-US" u="sng" noProof="0" dirty="0"/>
              <a:t>Hydropower: </a:t>
            </a:r>
          </a:p>
          <a:p>
            <a:pPr marL="171450" indent="-171450">
              <a:buFont typeface="Symbol" panose="05050102010706020507" pitchFamily="18" charset="2"/>
              <a:buChar char="-"/>
            </a:pPr>
            <a:r>
              <a:rPr lang="en-US" u="none" noProof="0" dirty="0"/>
              <a:t>Water is mostly stored in a dam and then released through turbines which generate electricity</a:t>
            </a:r>
          </a:p>
          <a:p>
            <a:pPr marL="171450" indent="-171450">
              <a:buFont typeface="Symbol" panose="05050102010706020507" pitchFamily="18" charset="2"/>
              <a:buChar char="-"/>
            </a:pPr>
            <a:r>
              <a:rPr lang="en-US" u="none" noProof="0" dirty="0"/>
              <a:t>Depending on the climatic conditions, more or less water is lost through evaporation in the water reservoir behind the dam </a:t>
            </a:r>
          </a:p>
          <a:p>
            <a:pPr marL="228600" indent="-228600">
              <a:buFont typeface="+mj-lt"/>
              <a:buAutoNum type="arabicParenR" startAt="4"/>
            </a:pPr>
            <a:r>
              <a:rPr lang="en-US" u="sng" noProof="0" dirty="0"/>
              <a:t>Bioenergy/ Biomass production: </a:t>
            </a:r>
          </a:p>
          <a:p>
            <a:pPr marL="228600" indent="-228600">
              <a:buFont typeface="Symbol" panose="05050102010706020507" pitchFamily="18" charset="2"/>
              <a:buChar char="-"/>
            </a:pPr>
            <a:r>
              <a:rPr lang="en-US" noProof="0" dirty="0"/>
              <a:t>Most water used here is the water that is required to irrigate plants that are then turned into biofuels</a:t>
            </a:r>
          </a:p>
          <a:p>
            <a:pPr marL="228600" indent="-228600">
              <a:buFont typeface="+mj-lt"/>
              <a:buAutoNum type="arabicParenR" startAt="5"/>
            </a:pPr>
            <a:r>
              <a:rPr lang="en-US" noProof="0" dirty="0"/>
              <a:t>The only forms of energy that do not directly need any water are wind energy and </a:t>
            </a:r>
            <a:r>
              <a:rPr lang="en-US" b="0" i="0" noProof="0" dirty="0">
                <a:solidFill>
                  <a:srgbClr val="333333"/>
                </a:solidFill>
                <a:effectLst/>
                <a:latin typeface="nyt-imperial"/>
              </a:rPr>
              <a:t>photovoltaic solar panels (as opposed to thermal solar power generation which also requires water for cooling) – but of course the components of any energy generator need water during their production or for cleaning, e.g. PV panels</a:t>
            </a:r>
            <a:endParaRPr lang="en-US" noProof="0" dirty="0"/>
          </a:p>
        </p:txBody>
      </p:sp>
      <p:sp>
        <p:nvSpPr>
          <p:cNvPr id="4" name="Foliennummernplatzhalter 3"/>
          <p:cNvSpPr>
            <a:spLocks noGrp="1"/>
          </p:cNvSpPr>
          <p:nvPr>
            <p:ph type="sldNum" sz="quarter" idx="5"/>
          </p:nvPr>
        </p:nvSpPr>
        <p:spPr/>
        <p:txBody>
          <a:bodyPr/>
          <a:lstStyle/>
          <a:p>
            <a:fld id="{4045F879-0589-40D4-B0E5-B74D0CAD5C6C}" type="slidenum">
              <a:rPr lang="en-GB" smtClean="0"/>
              <a:pPr/>
              <a:t>15</a:t>
            </a:fld>
            <a:endParaRPr lang="en-GB"/>
          </a:p>
        </p:txBody>
      </p:sp>
    </p:spTree>
    <p:extLst>
      <p:ext uri="{BB962C8B-B14F-4D97-AF65-F5344CB8AC3E}">
        <p14:creationId xmlns:p14="http://schemas.microsoft.com/office/powerpoint/2010/main" val="9884675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b="1" noProof="0" dirty="0">
                <a:latin typeface="Arial"/>
                <a:cs typeface="Arial"/>
              </a:rPr>
              <a:t>Notes:</a:t>
            </a:r>
          </a:p>
          <a:p>
            <a:endParaRPr lang="en-US" b="1" noProof="0" dirty="0">
              <a:latin typeface="Arial"/>
              <a:cs typeface="Arial"/>
            </a:endParaRPr>
          </a:p>
          <a:p>
            <a:pPr marL="171450" indent="-171450">
              <a:buFont typeface="Symbol" panose="05050102010706020507" pitchFamily="18" charset="2"/>
              <a:buChar char="-"/>
            </a:pPr>
            <a:r>
              <a:rPr lang="en-US" noProof="0" dirty="0">
                <a:latin typeface="Arial"/>
                <a:cs typeface="Arial"/>
              </a:rPr>
              <a:t>The largest amounts of water withdrawals  are used to generate power from fossil fuels – 58% in 2014, water here is mainly used for cooling processes in thermal power plants</a:t>
            </a:r>
            <a:endParaRPr lang="en-US" noProof="0" dirty="0">
              <a:cs typeface="Arial"/>
            </a:endParaRPr>
          </a:p>
          <a:p>
            <a:pPr marL="171450" indent="-171450">
              <a:buFont typeface="Symbol" panose="05050102010706020507" pitchFamily="18" charset="2"/>
              <a:buChar char="-"/>
            </a:pPr>
            <a:r>
              <a:rPr lang="en-US" noProof="0" dirty="0">
                <a:latin typeface="Arial"/>
                <a:cs typeface="Arial"/>
              </a:rPr>
              <a:t>This is followed by water withdrawals for nuclear power generation (28%) and then primary energy production (12%) </a:t>
            </a:r>
            <a:endParaRPr lang="en-US" noProof="0" dirty="0">
              <a:cs typeface="Arial"/>
            </a:endParaRPr>
          </a:p>
          <a:p>
            <a:pPr marL="171450" indent="-171450">
              <a:buFont typeface="Symbol" panose="05050102010706020507" pitchFamily="18" charset="2"/>
              <a:buChar char="-"/>
            </a:pPr>
            <a:r>
              <a:rPr lang="en-US" noProof="0" dirty="0">
                <a:latin typeface="Arial"/>
                <a:cs typeface="Arial"/>
              </a:rPr>
              <a:t>If we look at the actual water consumption, the pictures changes: Primary energy production from biofuels, oil, natural gas and coal together account for 64% of water use </a:t>
            </a:r>
          </a:p>
          <a:p>
            <a:pPr marL="171450" indent="-171450">
              <a:buFont typeface="Symbol" panose="05050102010706020507" pitchFamily="18" charset="2"/>
              <a:buChar char="-"/>
            </a:pPr>
            <a:r>
              <a:rPr lang="en-US" noProof="0" dirty="0">
                <a:latin typeface="Arial"/>
                <a:cs typeface="Arial"/>
              </a:rPr>
              <a:t>So overall, we find that the energy and water sectors are highly interrelated as nearly all forms of energy production rely on the use of water – many of them on extensive water use</a:t>
            </a:r>
          </a:p>
          <a:p>
            <a:endParaRPr lang="en-US" noProof="0" dirty="0">
              <a:latin typeface="Arial"/>
              <a:cs typeface="Arial"/>
            </a:endParaRPr>
          </a:p>
          <a:p>
            <a:pPr marL="228600" indent="-228600">
              <a:buFont typeface="Symbol,Sans-Serif"/>
              <a:buChar char="-"/>
            </a:pPr>
            <a:endParaRPr lang="en-US" noProof="0" dirty="0"/>
          </a:p>
          <a:p>
            <a:r>
              <a:rPr lang="en-US" u="sng" noProof="0" dirty="0">
                <a:latin typeface="Arial"/>
                <a:cs typeface="Arial"/>
              </a:rPr>
              <a:t>Additional Information: </a:t>
            </a:r>
            <a:endParaRPr lang="en-US" noProof="0" dirty="0">
              <a:latin typeface="Arial"/>
              <a:cs typeface="Arial"/>
            </a:endParaRPr>
          </a:p>
          <a:p>
            <a:pPr marL="171450" indent="-171450">
              <a:buFont typeface="Symbol" panose="05050102010706020507" pitchFamily="18" charset="2"/>
              <a:buChar char="-"/>
            </a:pPr>
            <a:r>
              <a:rPr lang="en-US" u="none" noProof="0" dirty="0">
                <a:latin typeface="Arial"/>
                <a:cs typeface="Arial"/>
              </a:rPr>
              <a:t>The energy sector is constituted by the power sector as well as by the primary energy production (IEA, 2016)</a:t>
            </a:r>
          </a:p>
          <a:p>
            <a:pPr marL="514350" lvl="1" indent="-171450">
              <a:buFont typeface="Symbol" panose="05050102010706020507" pitchFamily="18" charset="2"/>
              <a:buChar char="-"/>
            </a:pPr>
            <a:r>
              <a:rPr lang="en-US" u="none" noProof="0" dirty="0">
                <a:latin typeface="Arial"/>
                <a:cs typeface="Arial"/>
              </a:rPr>
              <a:t>The power sector is the largest source of water withdrawals</a:t>
            </a:r>
          </a:p>
          <a:p>
            <a:pPr marL="514350" lvl="1" indent="-171450">
              <a:buFont typeface="Symbol" panose="05050102010706020507" pitchFamily="18" charset="2"/>
              <a:buChar char="-"/>
            </a:pPr>
            <a:r>
              <a:rPr lang="en-US" u="none" noProof="0" dirty="0">
                <a:latin typeface="Arial"/>
                <a:cs typeface="Arial"/>
              </a:rPr>
              <a:t>The primary energy production is the main water consumer (accounts for 2/3rds)</a:t>
            </a:r>
          </a:p>
          <a:p>
            <a:pPr marL="171450" indent="-171450">
              <a:buFont typeface="Symbol" panose="05050102010706020507" pitchFamily="18" charset="2"/>
              <a:buChar char="-"/>
            </a:pPr>
            <a:r>
              <a:rPr lang="en-US" b="1" u="none" noProof="0" dirty="0">
                <a:latin typeface="Arial"/>
                <a:cs typeface="Arial"/>
              </a:rPr>
              <a:t>Water Withdrawals:</a:t>
            </a:r>
            <a:r>
              <a:rPr lang="en-US" b="1" noProof="0" dirty="0">
                <a:latin typeface="Arial"/>
                <a:cs typeface="Arial"/>
              </a:rPr>
              <a:t> </a:t>
            </a:r>
            <a:endParaRPr lang="en-US" b="1" u="none" noProof="0" dirty="0">
              <a:cs typeface="Arial"/>
            </a:endParaRPr>
          </a:p>
          <a:p>
            <a:pPr marL="171450" lvl="0" indent="-171450">
              <a:buFont typeface="Symbol" panose="05050102010706020507" pitchFamily="18" charset="2"/>
              <a:buChar char="-"/>
            </a:pPr>
            <a:r>
              <a:rPr lang="en-US" u="none" noProof="0" dirty="0">
                <a:latin typeface="Arial"/>
                <a:cs typeface="Arial"/>
              </a:rPr>
              <a:t>mainly stem from surface water sources</a:t>
            </a:r>
            <a:endParaRPr lang="en-US" u="sng" noProof="0" dirty="0">
              <a:latin typeface="Arial"/>
              <a:cs typeface="Arial"/>
            </a:endParaRPr>
          </a:p>
          <a:p>
            <a:pPr marL="228600" indent="-228600">
              <a:buFont typeface="Symbol" panose="05050102010706020507" pitchFamily="18" charset="2"/>
              <a:buChar char="-"/>
            </a:pPr>
            <a:r>
              <a:rPr lang="en-US" u="none" noProof="0" dirty="0">
                <a:latin typeface="Arial"/>
                <a:cs typeface="Arial"/>
              </a:rPr>
              <a:t>The huge water demand in the power sector stems from </a:t>
            </a:r>
            <a:r>
              <a:rPr lang="en-US" noProof="0" dirty="0">
                <a:latin typeface="Arial"/>
                <a:cs typeface="Arial"/>
              </a:rPr>
              <a:t>fossil fuels which</a:t>
            </a:r>
            <a:r>
              <a:rPr lang="en-US" u="none" noProof="0" dirty="0">
                <a:latin typeface="Arial"/>
                <a:cs typeface="Arial"/>
              </a:rPr>
              <a:t> </a:t>
            </a:r>
            <a:r>
              <a:rPr lang="en-US" noProof="0" dirty="0">
                <a:latin typeface="Arial"/>
                <a:cs typeface="Arial"/>
              </a:rPr>
              <a:t>are responsible for 58% of water withdrawals </a:t>
            </a:r>
            <a:endParaRPr lang="en-US" u="none" noProof="0" dirty="0">
              <a:latin typeface="Arial"/>
              <a:cs typeface="Arial"/>
            </a:endParaRPr>
          </a:p>
          <a:p>
            <a:pPr marL="571500" lvl="1" indent="-228600">
              <a:buFont typeface="Symbol" panose="05050102010706020507" pitchFamily="18" charset="2"/>
              <a:buChar char="-"/>
            </a:pPr>
            <a:r>
              <a:rPr lang="en-US" u="none" noProof="0" dirty="0">
                <a:latin typeface="Arial"/>
                <a:cs typeface="Arial"/>
              </a:rPr>
              <a:t>The key component regarding the water withdrawals are the types of cooling technology </a:t>
            </a:r>
            <a:r>
              <a:rPr lang="en-US" noProof="0" dirty="0">
                <a:latin typeface="Arial"/>
                <a:cs typeface="Arial"/>
              </a:rPr>
              <a:t>used in thermal power plants </a:t>
            </a:r>
            <a:r>
              <a:rPr lang="en-US" u="none" noProof="0" dirty="0">
                <a:latin typeface="Arial"/>
                <a:cs typeface="Arial"/>
                <a:sym typeface="Wingdings" panose="05000000000000000000" pitchFamily="2" charset="2"/>
              </a:rPr>
              <a:t> the type determines, how much water is withdrawn and finally consumed (IEA, 2012; IEA, 2015; In: IEA; 2016)</a:t>
            </a:r>
            <a:endParaRPr lang="en-US" u="none" noProof="0" dirty="0">
              <a:latin typeface="Arial"/>
              <a:cs typeface="Arial"/>
            </a:endParaRPr>
          </a:p>
          <a:p>
            <a:pPr marL="228600" lvl="0" indent="-228600">
              <a:buFont typeface="Symbol" panose="05050102010706020507" pitchFamily="18" charset="2"/>
              <a:buChar char="-"/>
            </a:pPr>
            <a:r>
              <a:rPr lang="en-US" u="none" noProof="0" dirty="0">
                <a:latin typeface="Arial"/>
                <a:cs typeface="Arial"/>
                <a:sym typeface="Wingdings" panose="05000000000000000000" pitchFamily="2" charset="2"/>
              </a:rPr>
              <a:t>The largest source of water withdrawals within the primary energy production are biofuels (IEA, 2016)</a:t>
            </a:r>
            <a:endParaRPr lang="en-US" u="none" noProof="0" dirty="0">
              <a:latin typeface="Arial"/>
              <a:cs typeface="Arial"/>
            </a:endParaRPr>
          </a:p>
          <a:p>
            <a:pPr marL="228600" indent="-228600">
              <a:buFont typeface="Symbol" panose="05050102010706020507" pitchFamily="18" charset="2"/>
              <a:buChar char="-"/>
            </a:pPr>
            <a:r>
              <a:rPr lang="en-US" b="1" u="none" noProof="0" dirty="0">
                <a:latin typeface="Arial"/>
                <a:cs typeface="Arial"/>
              </a:rPr>
              <a:t>Water consumption:</a:t>
            </a:r>
          </a:p>
          <a:p>
            <a:pPr marL="228600" lvl="0" indent="-228600">
              <a:buFont typeface="Symbol" panose="05050102010706020507" pitchFamily="18" charset="2"/>
              <a:buChar char="-"/>
            </a:pPr>
            <a:r>
              <a:rPr lang="en-US" u="none" noProof="0" dirty="0">
                <a:latin typeface="Arial"/>
                <a:cs typeface="Arial"/>
              </a:rPr>
              <a:t>The total water consumption by the energy sector in 2014 </a:t>
            </a:r>
            <a:r>
              <a:rPr lang="en-US" noProof="0" dirty="0">
                <a:latin typeface="Arial"/>
                <a:cs typeface="Arial"/>
              </a:rPr>
              <a:t>accounted</a:t>
            </a:r>
            <a:r>
              <a:rPr lang="en-US" u="none" noProof="0" dirty="0">
                <a:latin typeface="Arial"/>
                <a:cs typeface="Arial"/>
              </a:rPr>
              <a:t> for 48 </a:t>
            </a:r>
            <a:r>
              <a:rPr lang="en-US" u="none" noProof="0" dirty="0" err="1">
                <a:latin typeface="Arial"/>
                <a:cs typeface="Arial"/>
              </a:rPr>
              <a:t>bcm</a:t>
            </a:r>
            <a:r>
              <a:rPr lang="en-US" u="none" noProof="0" dirty="0">
                <a:latin typeface="Arial"/>
                <a:cs typeface="Arial"/>
              </a:rPr>
              <a:t> which represents only 12% of the energy-related water withdrawals</a:t>
            </a:r>
          </a:p>
          <a:p>
            <a:pPr marL="228600" lvl="0" indent="-228600">
              <a:buFont typeface="Symbol" panose="05050102010706020507" pitchFamily="18" charset="2"/>
              <a:buChar char="-"/>
            </a:pPr>
            <a:r>
              <a:rPr lang="en-US" u="none" noProof="0" dirty="0">
                <a:latin typeface="Arial"/>
                <a:cs typeface="Arial"/>
              </a:rPr>
              <a:t>By 2040: it is estimated that the consumption of the energy sector will increase to over 75 </a:t>
            </a:r>
            <a:r>
              <a:rPr lang="en-US" u="none" noProof="0" dirty="0" err="1">
                <a:latin typeface="Arial"/>
                <a:cs typeface="Arial"/>
              </a:rPr>
              <a:t>bcm</a:t>
            </a:r>
            <a:r>
              <a:rPr lang="en-US" u="none" noProof="0" dirty="0">
                <a:latin typeface="Arial"/>
                <a:cs typeface="Arial"/>
              </a:rPr>
              <a:t> </a:t>
            </a:r>
            <a:r>
              <a:rPr lang="en-US" u="none" noProof="0" dirty="0">
                <a:latin typeface="Arial"/>
                <a:cs typeface="Arial"/>
                <a:sym typeface="Wingdings" panose="05000000000000000000" pitchFamily="2" charset="2"/>
              </a:rPr>
              <a:t>(following the New Policies Scenario) (IEA, 2016)</a:t>
            </a:r>
            <a:endParaRPr lang="en-US" u="none" noProof="0" dirty="0">
              <a:latin typeface="Arial"/>
              <a:cs typeface="Arial"/>
            </a:endParaRPr>
          </a:p>
          <a:p>
            <a:pPr marL="228600" indent="-228600">
              <a:buFont typeface="Symbol" panose="05050102010706020507" pitchFamily="18" charset="2"/>
              <a:buChar char="-"/>
            </a:pPr>
            <a:endParaRPr lang="en-US" noProof="0" dirty="0">
              <a:cs typeface="Arial"/>
            </a:endParaRPr>
          </a:p>
          <a:p>
            <a:pPr marL="171450" indent="-171450">
              <a:buFont typeface="Symbol" panose="05050102010706020507" pitchFamily="18" charset="2"/>
              <a:buChar char="-"/>
            </a:pPr>
            <a:r>
              <a:rPr lang="en-US" noProof="0" dirty="0">
                <a:latin typeface="Arial"/>
                <a:cs typeface="Arial"/>
              </a:rPr>
              <a:t>2% of water used for irrigation is needed for the biofuel production (WWAP, 2012; In: IEA, 2016)</a:t>
            </a:r>
            <a:endParaRPr lang="en-US" noProof="0" dirty="0">
              <a:cs typeface="Arial"/>
            </a:endParaRPr>
          </a:p>
          <a:p>
            <a:pPr marL="228600" indent="-228600">
              <a:buFont typeface="Symbol,Sans-Serif"/>
              <a:buChar char="-"/>
            </a:pPr>
            <a:r>
              <a:rPr lang="en-US" noProof="0" dirty="0">
                <a:latin typeface="Arial"/>
                <a:cs typeface="Arial"/>
              </a:rPr>
              <a:t>By 2040: it is estimated that the total water withdrawals of the energy sector will rise from 398 </a:t>
            </a:r>
            <a:r>
              <a:rPr lang="en-US" noProof="0" dirty="0" err="1">
                <a:latin typeface="Arial"/>
                <a:cs typeface="Arial"/>
              </a:rPr>
              <a:t>bcm</a:t>
            </a:r>
            <a:r>
              <a:rPr lang="en-US" noProof="0" dirty="0">
                <a:latin typeface="Arial"/>
                <a:cs typeface="Arial"/>
              </a:rPr>
              <a:t> (2014) to over 400 </a:t>
            </a:r>
            <a:r>
              <a:rPr lang="en-US" noProof="0" dirty="0" err="1">
                <a:latin typeface="Arial"/>
                <a:cs typeface="Arial"/>
              </a:rPr>
              <a:t>bcm</a:t>
            </a:r>
            <a:r>
              <a:rPr lang="en-US" noProof="0" dirty="0">
                <a:latin typeface="Arial"/>
                <a:cs typeface="Arial"/>
              </a:rPr>
              <a:t> (1.5%) (following the New Policies Scenario) (IEA, 2016)</a:t>
            </a:r>
          </a:p>
          <a:p>
            <a:pPr marL="228600" indent="-228600">
              <a:buFont typeface="Symbol,Sans-Serif"/>
              <a:buChar char="-"/>
            </a:pPr>
            <a:r>
              <a:rPr lang="en-US" noProof="0" dirty="0">
                <a:latin typeface="Arial"/>
                <a:cs typeface="Arial"/>
              </a:rPr>
              <a:t>Main driver of the increase is the demand for biofuels in the transport sector (average growth per year between 2025 and 2040: 3.5%)</a:t>
            </a:r>
          </a:p>
          <a:p>
            <a:endParaRPr lang="en-US" noProof="0" dirty="0">
              <a:cs typeface="Arial"/>
            </a:endParaRPr>
          </a:p>
          <a:p>
            <a:pPr marL="171450" indent="-171450">
              <a:buFont typeface="Symbol" panose="05050102010706020507" pitchFamily="18" charset="2"/>
              <a:buChar char="-"/>
            </a:pPr>
            <a:endParaRPr lang="en-US" u="sng" noProof="0" dirty="0"/>
          </a:p>
          <a:p>
            <a:r>
              <a:rPr lang="en-US" b="1" noProof="0" dirty="0">
                <a:latin typeface="Arial"/>
                <a:cs typeface="Arial"/>
              </a:rPr>
              <a:t>Sources:</a:t>
            </a:r>
            <a:endParaRPr lang="en-US" noProof="0" dirty="0"/>
          </a:p>
          <a:p>
            <a:pPr>
              <a:defRPr/>
            </a:pPr>
            <a:endParaRPr lang="en-US" noProof="0" dirty="0">
              <a:latin typeface="Arial"/>
              <a:cs typeface="Arial"/>
            </a:endParaRPr>
          </a:p>
          <a:p>
            <a:pPr>
              <a:defRPr/>
            </a:pPr>
            <a:r>
              <a:rPr lang="en-US" noProof="0" dirty="0">
                <a:latin typeface="Arial"/>
                <a:cs typeface="Arial"/>
              </a:rPr>
              <a:t>Howes, T. (IEA) (2021-05-18), ‘Water data for the energy sector. Climate impacts on hydropower’, Presentation. </a:t>
            </a:r>
            <a:endParaRPr lang="en-US" noProof="0" dirty="0">
              <a:cs typeface="Arial"/>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lang="en-US" b="0" noProof="0" dirty="0"/>
          </a:p>
          <a:p>
            <a:pPr marL="0" marR="0" lvl="0" indent="0" algn="l" defTabSz="685800" rtl="0" eaLnBrk="1" fontAlgn="auto" latinLnBrk="0" hangingPunct="1">
              <a:lnSpc>
                <a:spcPct val="100000"/>
              </a:lnSpc>
              <a:spcBef>
                <a:spcPts val="0"/>
              </a:spcBef>
              <a:spcAft>
                <a:spcPts val="0"/>
              </a:spcAft>
              <a:buClrTx/>
              <a:buSzTx/>
              <a:buFontTx/>
              <a:buNone/>
              <a:tabLst/>
              <a:defRPr/>
            </a:pPr>
            <a:r>
              <a:rPr lang="en-US" b="0" noProof="0" dirty="0">
                <a:latin typeface="Arial"/>
                <a:cs typeface="Arial"/>
              </a:rPr>
              <a:t>International Energy Agency (IEA) (2016), ‘Water Energy Nexus: Excerpt from the World Energy Outlook 2016’, Paris France.</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b="0" noProof="0" dirty="0"/>
          </a:p>
          <a:p>
            <a:endParaRPr lang="de-DE" dirty="0"/>
          </a:p>
        </p:txBody>
      </p:sp>
      <p:sp>
        <p:nvSpPr>
          <p:cNvPr id="4" name="Foliennummernplatzhalter 3"/>
          <p:cNvSpPr>
            <a:spLocks noGrp="1"/>
          </p:cNvSpPr>
          <p:nvPr>
            <p:ph type="sldNum" sz="quarter" idx="5"/>
          </p:nvPr>
        </p:nvSpPr>
        <p:spPr/>
        <p:txBody>
          <a:bodyPr/>
          <a:lstStyle/>
          <a:p>
            <a:fld id="{4045F879-0589-40D4-B0E5-B74D0CAD5C6C}" type="slidenum">
              <a:rPr lang="en-GB" smtClean="0"/>
              <a:pPr/>
              <a:t>16</a:t>
            </a:fld>
            <a:endParaRPr lang="en-GB"/>
          </a:p>
        </p:txBody>
      </p:sp>
    </p:spTree>
    <p:extLst>
      <p:ext uri="{BB962C8B-B14F-4D97-AF65-F5344CB8AC3E}">
        <p14:creationId xmlns:p14="http://schemas.microsoft.com/office/powerpoint/2010/main" val="42175051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b="1" noProof="0" dirty="0">
                <a:latin typeface="Arial"/>
                <a:cs typeface="Arial"/>
              </a:rPr>
              <a:t>Notes:</a:t>
            </a:r>
          </a:p>
          <a:p>
            <a:endParaRPr lang="en-US" noProof="0" dirty="0"/>
          </a:p>
          <a:p>
            <a:pPr marL="171450" indent="-171450">
              <a:buFont typeface="Symbol" panose="05050102010706020507" pitchFamily="18" charset="2"/>
              <a:buChar char="-"/>
            </a:pPr>
            <a:r>
              <a:rPr lang="en-US" noProof="0" dirty="0">
                <a:latin typeface="Arial"/>
                <a:cs typeface="Arial"/>
              </a:rPr>
              <a:t>The current and projected water consumption for power production varies significantly between regions of the world</a:t>
            </a:r>
            <a:endParaRPr lang="en-US" noProof="0" dirty="0">
              <a:cs typeface="Arial"/>
            </a:endParaRPr>
          </a:p>
          <a:p>
            <a:pPr marL="171450" indent="-171450">
              <a:buFont typeface="Symbol" panose="05050102010706020507" pitchFamily="18" charset="2"/>
              <a:buChar char="-"/>
            </a:pPr>
            <a:r>
              <a:rPr lang="en-US" noProof="0" dirty="0">
                <a:latin typeface="Arial"/>
                <a:cs typeface="Arial"/>
              </a:rPr>
              <a:t>Largest current and also projected shares fall on OECD countries and Asia</a:t>
            </a:r>
            <a:endParaRPr lang="en-US" noProof="0" dirty="0">
              <a:cs typeface="Arial"/>
            </a:endParaRPr>
          </a:p>
          <a:p>
            <a:pPr marL="171450" indent="-171450">
              <a:buFont typeface="Symbol" panose="05050102010706020507" pitchFamily="18" charset="2"/>
              <a:buChar char="-"/>
            </a:pPr>
            <a:r>
              <a:rPr lang="en-US" noProof="0" dirty="0">
                <a:latin typeface="Arial"/>
                <a:cs typeface="Arial"/>
              </a:rPr>
              <a:t>Overall, water consumption for the production of energy is expected to increase until 2040</a:t>
            </a:r>
            <a:endParaRPr lang="en-US" noProof="0" dirty="0">
              <a:cs typeface="Arial"/>
            </a:endParaRPr>
          </a:p>
          <a:p>
            <a:endParaRPr lang="en-US" noProof="0" dirty="0">
              <a:cs typeface="Arial"/>
            </a:endParaRPr>
          </a:p>
          <a:p>
            <a:endParaRPr lang="en-US" b="1" u="sng" noProof="0" dirty="0">
              <a:cs typeface="Arial"/>
            </a:endParaRPr>
          </a:p>
          <a:p>
            <a:r>
              <a:rPr lang="en-US" u="sng" noProof="0" dirty="0">
                <a:latin typeface="Arial"/>
                <a:cs typeface="Arial"/>
              </a:rPr>
              <a:t>Additional Information: </a:t>
            </a:r>
            <a:endParaRPr lang="en-US" u="sng" noProof="0" dirty="0">
              <a:cs typeface="Arial"/>
            </a:endParaRPr>
          </a:p>
          <a:p>
            <a:pPr marL="0" indent="0">
              <a:buFontTx/>
              <a:buNone/>
            </a:pPr>
            <a:r>
              <a:rPr lang="en-US" noProof="0" dirty="0">
                <a:latin typeface="Arial"/>
                <a:cs typeface="Arial"/>
              </a:rPr>
              <a:t>The New Policies Scenario (IEEFA, 2018):</a:t>
            </a:r>
            <a:endParaRPr lang="en-US" noProof="0" dirty="0">
              <a:cs typeface="Arial" panose="020B0604020202020204" pitchFamily="34" charset="0"/>
            </a:endParaRPr>
          </a:p>
          <a:p>
            <a:pPr marL="0" indent="0">
              <a:buFont typeface="Symbol" panose="05050102010706020507" pitchFamily="18" charset="2"/>
              <a:buNone/>
            </a:pPr>
            <a:endParaRPr lang="en-US" noProof="0" dirty="0"/>
          </a:p>
          <a:p>
            <a:pPr marL="514350" lvl="1" indent="-171450">
              <a:buFont typeface="Symbol" panose="05050102010706020507" pitchFamily="18" charset="2"/>
              <a:buChar char="-"/>
            </a:pPr>
            <a:r>
              <a:rPr lang="en-US" noProof="0" dirty="0">
                <a:latin typeface="Arial"/>
                <a:cs typeface="Arial"/>
              </a:rPr>
              <a:t>Scenario developed by IEA </a:t>
            </a:r>
          </a:p>
          <a:p>
            <a:pPr marL="514350" lvl="1" indent="-171450">
              <a:buFont typeface="Symbol" panose="05050102010706020507" pitchFamily="18" charset="2"/>
              <a:buChar char="-"/>
            </a:pPr>
            <a:r>
              <a:rPr lang="en-US" noProof="0" dirty="0">
                <a:latin typeface="Arial"/>
                <a:cs typeface="Arial"/>
              </a:rPr>
              <a:t>Try to reflect where today's policy ambitions seem likely to take the energy sector</a:t>
            </a:r>
          </a:p>
          <a:p>
            <a:pPr marL="514350" lvl="1" indent="-171450">
              <a:buFont typeface="Symbol" panose="05050102010706020507" pitchFamily="18" charset="2"/>
              <a:buChar char="-"/>
            </a:pPr>
            <a:r>
              <a:rPr lang="en-US" noProof="0" dirty="0">
                <a:latin typeface="Arial"/>
                <a:cs typeface="Arial"/>
              </a:rPr>
              <a:t>Assumptions: the world‘s countries will </a:t>
            </a:r>
            <a:r>
              <a:rPr lang="en-US" i="1" noProof="0" dirty="0">
                <a:latin typeface="Arial"/>
                <a:cs typeface="Arial"/>
              </a:rPr>
              <a:t>not</a:t>
            </a:r>
            <a:r>
              <a:rPr lang="en-US" noProof="0" dirty="0">
                <a:latin typeface="Arial"/>
                <a:cs typeface="Arial"/>
              </a:rPr>
              <a:t> take significant action to act on carbon emissions in line with the Paris Agreement</a:t>
            </a:r>
          </a:p>
          <a:p>
            <a:pPr marL="342900" lvl="1" indent="0">
              <a:buFont typeface="Symbol" panose="05050102010706020507" pitchFamily="18" charset="2"/>
              <a:buNone/>
            </a:pPr>
            <a:endParaRPr lang="en-US" noProof="0" dirty="0">
              <a:cs typeface="Arial"/>
            </a:endParaRPr>
          </a:p>
          <a:p>
            <a:pPr marL="0" lvl="0" indent="0">
              <a:buFont typeface="Symbol" panose="05050102010706020507" pitchFamily="18" charset="2"/>
              <a:buNone/>
            </a:pPr>
            <a:r>
              <a:rPr lang="en-US" noProof="0" dirty="0">
                <a:latin typeface="Arial"/>
                <a:cs typeface="Arial"/>
              </a:rPr>
              <a:t>Table: Energy-related water consumption in the New Policies Scenario (IEA, 2016)</a:t>
            </a:r>
          </a:p>
          <a:p>
            <a:pPr marL="171450" lvl="0" indent="-171450">
              <a:buFont typeface="Symbol" panose="05050102010706020507" pitchFamily="18" charset="2"/>
              <a:buChar char="-"/>
            </a:pPr>
            <a:r>
              <a:rPr lang="en-US" noProof="0" dirty="0">
                <a:latin typeface="Arial"/>
                <a:cs typeface="Arial"/>
              </a:rPr>
              <a:t>The projected increase in water consumption by 2040 is expected to be 30-times greater in non-OECD countries than in OECD countries</a:t>
            </a:r>
          </a:p>
          <a:p>
            <a:pPr marL="171450" indent="-171450">
              <a:buFont typeface="Symbol" panose="05050102010706020507" pitchFamily="18" charset="2"/>
              <a:buChar char="-"/>
            </a:pPr>
            <a:r>
              <a:rPr lang="en-US" noProof="0" dirty="0">
                <a:latin typeface="Arial"/>
                <a:cs typeface="Arial"/>
              </a:rPr>
              <a:t>In the latter is the consumption predicted to remain almost unchanged </a:t>
            </a:r>
            <a:endParaRPr lang="en-US" noProof="0" dirty="0">
              <a:cs typeface="Arial"/>
            </a:endParaRPr>
          </a:p>
          <a:p>
            <a:pPr marL="171450" lvl="0" indent="-171450">
              <a:buFont typeface="Symbol" panose="05050102010706020507" pitchFamily="18" charset="2"/>
              <a:buChar char="-"/>
            </a:pPr>
            <a:r>
              <a:rPr lang="en-US" noProof="0" dirty="0">
                <a:latin typeface="Arial"/>
                <a:cs typeface="Arial"/>
              </a:rPr>
              <a:t>Asia accounts for 70% of the energy-related consumption</a:t>
            </a:r>
          </a:p>
          <a:p>
            <a:pPr marL="514350" lvl="1" indent="-171450">
              <a:buFont typeface="Symbol" panose="05050102010706020507" pitchFamily="18" charset="2"/>
              <a:buChar char="-"/>
            </a:pPr>
            <a:r>
              <a:rPr lang="en-US" noProof="0" dirty="0">
                <a:latin typeface="Arial"/>
                <a:cs typeface="Arial"/>
              </a:rPr>
              <a:t>Within Asia: India will take the first place before China regarding the water demand for energy </a:t>
            </a:r>
            <a:endParaRPr lang="en-US" noProof="0" dirty="0">
              <a:cs typeface="Arial"/>
            </a:endParaRPr>
          </a:p>
          <a:p>
            <a:endParaRPr lang="en-US" noProof="0" dirty="0"/>
          </a:p>
          <a:p>
            <a:r>
              <a:rPr lang="en-US" b="1" noProof="0" dirty="0">
                <a:latin typeface="Arial"/>
                <a:cs typeface="Arial"/>
              </a:rPr>
              <a:t>Sources:</a:t>
            </a:r>
          </a:p>
          <a:p>
            <a:endParaRPr lang="en-US" noProof="0" dirty="0"/>
          </a:p>
          <a:p>
            <a:r>
              <a:rPr lang="en-US" noProof="0" dirty="0">
                <a:latin typeface="Arial"/>
                <a:cs typeface="Arial"/>
              </a:rPr>
              <a:t>Institute for Energy Economics and Financial Analysis (IEEFA) (2018), ‘Fact Sheet: IEA‘s „Sustainable Development Scenario“ best reflects our global energy future‘.</a:t>
            </a:r>
          </a:p>
          <a:p>
            <a:endParaRPr lang="en-US" noProof="0" dirty="0"/>
          </a:p>
          <a:p>
            <a:pPr marL="0" marR="0" lvl="0" indent="0" algn="l" defTabSz="685800" rtl="0" eaLnBrk="1" fontAlgn="auto" latinLnBrk="0" hangingPunct="1">
              <a:lnSpc>
                <a:spcPct val="100000"/>
              </a:lnSpc>
              <a:spcBef>
                <a:spcPts val="0"/>
              </a:spcBef>
              <a:spcAft>
                <a:spcPts val="0"/>
              </a:spcAft>
              <a:buClrTx/>
              <a:buSzTx/>
              <a:buFontTx/>
              <a:buNone/>
              <a:tabLst/>
              <a:defRPr/>
            </a:pPr>
            <a:r>
              <a:rPr lang="en-US" noProof="0" dirty="0">
                <a:latin typeface="Arial"/>
                <a:cs typeface="Arial"/>
              </a:rPr>
              <a:t>International Energy Agency (IEA) (2016), ‘Water Energy Nexus: Excerpt from the World Energy Outlook 2016’, Paris France.</a:t>
            </a:r>
          </a:p>
          <a:p>
            <a:endParaRPr lang="de-DE" dirty="0"/>
          </a:p>
        </p:txBody>
      </p:sp>
      <p:sp>
        <p:nvSpPr>
          <p:cNvPr id="4" name="Foliennummernplatzhalter 3"/>
          <p:cNvSpPr>
            <a:spLocks noGrp="1"/>
          </p:cNvSpPr>
          <p:nvPr>
            <p:ph type="sldNum" sz="quarter" idx="5"/>
          </p:nvPr>
        </p:nvSpPr>
        <p:spPr/>
        <p:txBody>
          <a:bodyPr/>
          <a:lstStyle/>
          <a:p>
            <a:fld id="{4045F879-0589-40D4-B0E5-B74D0CAD5C6C}" type="slidenum">
              <a:rPr lang="en-GB" smtClean="0"/>
              <a:pPr/>
              <a:t>17</a:t>
            </a:fld>
            <a:endParaRPr lang="en-GB"/>
          </a:p>
        </p:txBody>
      </p:sp>
    </p:spTree>
    <p:extLst>
      <p:ext uri="{BB962C8B-B14F-4D97-AF65-F5344CB8AC3E}">
        <p14:creationId xmlns:p14="http://schemas.microsoft.com/office/powerpoint/2010/main" val="42731304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b="1" noProof="0" dirty="0">
                <a:latin typeface="Arial"/>
                <a:cs typeface="Arial"/>
              </a:rPr>
              <a:t>Notes: </a:t>
            </a:r>
          </a:p>
          <a:p>
            <a:endParaRPr lang="en-US" b="1" noProof="0" dirty="0"/>
          </a:p>
          <a:p>
            <a:pPr marL="171450" indent="-171450">
              <a:buFont typeface="Symbol" panose="05050102010706020507" pitchFamily="18" charset="2"/>
              <a:buChar char="-"/>
            </a:pPr>
            <a:r>
              <a:rPr lang="en-US" noProof="0" dirty="0">
                <a:latin typeface="Arial"/>
                <a:cs typeface="Arial"/>
              </a:rPr>
              <a:t>Let's look at what these interlinkages between water and energy mean from a climate perspective </a:t>
            </a:r>
            <a:endParaRPr lang="en-US" noProof="0" dirty="0"/>
          </a:p>
          <a:p>
            <a:pPr marL="171450" indent="-171450">
              <a:buFont typeface="Symbol" panose="05050102010706020507" pitchFamily="18" charset="2"/>
              <a:buChar char="-"/>
            </a:pPr>
            <a:r>
              <a:rPr lang="en-US" noProof="0" dirty="0">
                <a:latin typeface="Arial"/>
                <a:cs typeface="Arial"/>
              </a:rPr>
              <a:t>In the context of climate change we have global and also national ambitions to decrease greenhouse gas emissions such as CO2 </a:t>
            </a:r>
            <a:endParaRPr lang="en-US" noProof="0" dirty="0">
              <a:cs typeface="Arial"/>
            </a:endParaRPr>
          </a:p>
          <a:p>
            <a:pPr marL="171450" indent="-171450">
              <a:buFont typeface="Symbol" panose="05050102010706020507" pitchFamily="18" charset="2"/>
              <a:buChar char="-"/>
            </a:pPr>
            <a:r>
              <a:rPr lang="en-US" noProof="0" dirty="0">
                <a:latin typeface="Arial"/>
                <a:cs typeface="Arial"/>
              </a:rPr>
              <a:t>Many countries have therefore committed themselves to increase renewable energy productions such as hydropower to decrease CO2 emissions</a:t>
            </a:r>
          </a:p>
          <a:p>
            <a:pPr marL="0" indent="0">
              <a:buFont typeface="Symbol" panose="05050102010706020507" pitchFamily="18" charset="2"/>
              <a:buNone/>
            </a:pPr>
            <a:endParaRPr lang="en-US" noProof="0" dirty="0">
              <a:cs typeface="Arial"/>
            </a:endParaRPr>
          </a:p>
          <a:p>
            <a:pPr marL="171450" indent="-171450">
              <a:buFont typeface="Symbol" panose="05050102010706020507" pitchFamily="18" charset="2"/>
              <a:buChar char="-"/>
            </a:pPr>
            <a:r>
              <a:rPr lang="en-US" u="sng" noProof="0" dirty="0">
                <a:latin typeface="Arial"/>
                <a:cs typeface="Arial"/>
              </a:rPr>
              <a:t>However, there are often significant trade-offs:</a:t>
            </a:r>
          </a:p>
          <a:p>
            <a:pPr marL="514350" lvl="1" indent="-171450">
              <a:buFont typeface="Symbol" panose="05050102010706020507" pitchFamily="18" charset="2"/>
              <a:buChar char="-"/>
            </a:pPr>
            <a:r>
              <a:rPr lang="en-US" noProof="0" dirty="0">
                <a:latin typeface="Arial"/>
                <a:cs typeface="Arial"/>
              </a:rPr>
              <a:t>Large-scale storage of water in hydropower dams often has significant impacts on ecosystems through changes in flow patterns, water temperatures, possibilities for fish to migrate  -  also impacts on livelihood sectors that depend on ecosystem functioning such as fisheries or tourism </a:t>
            </a:r>
          </a:p>
          <a:p>
            <a:pPr marL="514350" lvl="1" indent="-171450">
              <a:buFont typeface="Symbol" panose="05050102010706020507" pitchFamily="18" charset="2"/>
              <a:buChar char="-"/>
            </a:pPr>
            <a:r>
              <a:rPr lang="en-US" noProof="0" dirty="0">
                <a:latin typeface="Arial"/>
                <a:cs typeface="Arial"/>
              </a:rPr>
              <a:t>More storage of water in hydropower dams can also mean less water for agriculture (loss through evaporation, or lack of availability of water at time when needed/depending on release patterns)</a:t>
            </a:r>
            <a:endParaRPr lang="en-US" noProof="0" dirty="0">
              <a:cs typeface="Arial" panose="020B0604020202020204" pitchFamily="34" charset="0"/>
            </a:endParaRPr>
          </a:p>
          <a:p>
            <a:pPr marL="514350" lvl="1" indent="-171450">
              <a:buFont typeface="Symbol" panose="05050102010706020507" pitchFamily="18" charset="2"/>
              <a:buChar char="-"/>
            </a:pPr>
            <a:r>
              <a:rPr lang="en-US" noProof="0" dirty="0">
                <a:latin typeface="Arial"/>
                <a:cs typeface="Arial"/>
              </a:rPr>
              <a:t>So, interlinkages between water and energy also play out significantly when we look at climate change policies</a:t>
            </a:r>
            <a:endParaRPr lang="en-US" noProof="0" dirty="0">
              <a:cs typeface="Arial" panose="020B0604020202020204" pitchFamily="34" charset="0"/>
            </a:endParaRPr>
          </a:p>
        </p:txBody>
      </p:sp>
      <p:sp>
        <p:nvSpPr>
          <p:cNvPr id="4" name="Foliennummernplatzhalter 3"/>
          <p:cNvSpPr>
            <a:spLocks noGrp="1"/>
          </p:cNvSpPr>
          <p:nvPr>
            <p:ph type="sldNum" sz="quarter" idx="5"/>
          </p:nvPr>
        </p:nvSpPr>
        <p:spPr/>
        <p:txBody>
          <a:bodyPr/>
          <a:lstStyle/>
          <a:p>
            <a:fld id="{4045F879-0589-40D4-B0E5-B74D0CAD5C6C}" type="slidenum">
              <a:rPr lang="en-GB" smtClean="0"/>
              <a:pPr/>
              <a:t>18</a:t>
            </a:fld>
            <a:endParaRPr lang="en-GB"/>
          </a:p>
        </p:txBody>
      </p:sp>
    </p:spTree>
    <p:extLst>
      <p:ext uri="{BB962C8B-B14F-4D97-AF65-F5344CB8AC3E}">
        <p14:creationId xmlns:p14="http://schemas.microsoft.com/office/powerpoint/2010/main" val="17779766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b="1" noProof="0" dirty="0"/>
              <a:t>Notes: </a:t>
            </a:r>
          </a:p>
          <a:p>
            <a:endParaRPr lang="en-US" b="1" noProof="0" dirty="0"/>
          </a:p>
          <a:p>
            <a:pPr marL="171450" indent="-171450">
              <a:buFont typeface="Symbol" panose="05050102010706020507" pitchFamily="18" charset="2"/>
              <a:buChar char="-"/>
            </a:pPr>
            <a:r>
              <a:rPr lang="en-US" noProof="0" dirty="0"/>
              <a:t>It is not only water that is an important factor in energy production, but also vice-versa: Energy is needed to extract, transport and treat water resources</a:t>
            </a:r>
          </a:p>
          <a:p>
            <a:pPr marL="171450" indent="-171450">
              <a:buFont typeface="Symbol" panose="05050102010706020507" pitchFamily="18" charset="2"/>
              <a:buChar char="-"/>
            </a:pPr>
            <a:r>
              <a:rPr lang="en-US" noProof="0" dirty="0"/>
              <a:t>We need energy for the following 7 water-related activities:</a:t>
            </a:r>
          </a:p>
          <a:p>
            <a:pPr marL="228600" indent="-228600">
              <a:buFont typeface="+mj-lt"/>
              <a:buAutoNum type="arabicPeriod"/>
            </a:pPr>
            <a:r>
              <a:rPr lang="en-US" noProof="0" dirty="0"/>
              <a:t>Water extraction:</a:t>
            </a:r>
          </a:p>
          <a:p>
            <a:pPr marL="571500" lvl="1" indent="-228600">
              <a:buFont typeface="Symbol" panose="05050102010706020507" pitchFamily="18" charset="2"/>
              <a:buChar char="-"/>
            </a:pPr>
            <a:r>
              <a:rPr lang="en-US" noProof="0" dirty="0"/>
              <a:t>Energy is needed to extract water from surface sources (e.g. lakes, rivers and oceans) as well as from groundwater sources (e.g. pump groundwater from aquifers)</a:t>
            </a:r>
          </a:p>
          <a:p>
            <a:pPr marL="228600" indent="-228600">
              <a:buFont typeface="+mj-lt"/>
              <a:buAutoNum type="arabicPeriod"/>
            </a:pPr>
            <a:r>
              <a:rPr lang="en-US" noProof="0" dirty="0"/>
              <a:t>Water treatment:</a:t>
            </a:r>
          </a:p>
          <a:p>
            <a:pPr marL="571500" lvl="1" indent="-228600">
              <a:buFont typeface="Symbol" panose="05050102010706020507" pitchFamily="18" charset="2"/>
              <a:buChar char="-"/>
            </a:pPr>
            <a:r>
              <a:rPr lang="en-US" noProof="0" dirty="0"/>
              <a:t>Processing and treating of water to meet drinking water standards requires energy</a:t>
            </a:r>
          </a:p>
          <a:p>
            <a:pPr marL="571500" lvl="1" indent="-228600">
              <a:buFont typeface="Symbol" panose="05050102010706020507" pitchFamily="18" charset="2"/>
              <a:buChar char="-"/>
            </a:pPr>
            <a:r>
              <a:rPr lang="en-US" noProof="0" dirty="0"/>
              <a:t>The treatment includes processes of mechanical screens and sedimentation, filtration, disinfection and pressurization </a:t>
            </a:r>
          </a:p>
          <a:p>
            <a:pPr marL="228600" indent="-228600">
              <a:buFont typeface="+mj-lt"/>
              <a:buAutoNum type="arabicPeriod"/>
            </a:pPr>
            <a:r>
              <a:rPr lang="en-US" noProof="0" dirty="0"/>
              <a:t>Desalination:</a:t>
            </a:r>
          </a:p>
          <a:p>
            <a:pPr marL="514350" marR="0" lvl="1" indent="-17145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en-US" noProof="0" dirty="0"/>
              <a:t>Desalinated water is an important water source in countries under high water stress (e.g. in the MENA region)</a:t>
            </a:r>
            <a:endParaRPr lang="en-US" sz="900" b="0" i="0" u="none" strike="noStrike" kern="1200" baseline="0" noProof="0" dirty="0">
              <a:solidFill>
                <a:schemeClr val="tx1"/>
              </a:solidFill>
              <a:latin typeface="Arial" panose="020B0604020202020204" pitchFamily="34" charset="0"/>
              <a:ea typeface="+mn-ea"/>
              <a:cs typeface="+mn-cs"/>
            </a:endParaRPr>
          </a:p>
          <a:p>
            <a:pPr marL="514350" lvl="1" indent="-171450">
              <a:buFont typeface="Symbol" panose="05050102010706020507" pitchFamily="18" charset="2"/>
              <a:buChar char="-"/>
            </a:pPr>
            <a:r>
              <a:rPr lang="en-US" sz="900" b="0" i="0" u="none" strike="noStrike" kern="1200" baseline="0" noProof="0" dirty="0">
                <a:solidFill>
                  <a:schemeClr val="tx1"/>
                </a:solidFill>
                <a:latin typeface="Arial" panose="020B0604020202020204" pitchFamily="34" charset="0"/>
                <a:ea typeface="+mn-ea"/>
                <a:cs typeface="+mn-cs"/>
              </a:rPr>
              <a:t>During the desalination process saline water (seawater or brackish water) is separated into freshwater and concentrated salt – this process often requires large amounts of energy</a:t>
            </a:r>
          </a:p>
          <a:p>
            <a:pPr marL="228600" indent="-228600">
              <a:buFont typeface="+mj-lt"/>
              <a:buAutoNum type="arabicPeriod"/>
            </a:pPr>
            <a:r>
              <a:rPr lang="en-US" noProof="0" dirty="0"/>
              <a:t>Water transfer:</a:t>
            </a:r>
          </a:p>
          <a:p>
            <a:pPr marL="514350" lvl="1" indent="-171450">
              <a:buFont typeface="Symbol" panose="05050102010706020507" pitchFamily="18" charset="2"/>
              <a:buChar char="-"/>
            </a:pPr>
            <a:r>
              <a:rPr lang="en-US" sz="900" b="0" i="0" u="none" strike="noStrike" kern="1200" baseline="0" noProof="0" dirty="0">
                <a:solidFill>
                  <a:schemeClr val="tx1"/>
                </a:solidFill>
                <a:latin typeface="Arial" panose="020B0604020202020204" pitchFamily="34" charset="0"/>
                <a:ea typeface="+mn-ea"/>
                <a:cs typeface="+mn-cs"/>
              </a:rPr>
              <a:t>Large-scale water transfer projects intend to make water available where it is a rare commodity (also over long distances)</a:t>
            </a:r>
          </a:p>
          <a:p>
            <a:pPr marL="514350" marR="0" lvl="1" indent="-17145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en-US" sz="900" b="0" i="0" u="none" strike="noStrike" kern="1200" baseline="0" noProof="0" dirty="0">
                <a:solidFill>
                  <a:schemeClr val="tx1"/>
                </a:solidFill>
                <a:latin typeface="Arial" panose="020B0604020202020204" pitchFamily="34" charset="0"/>
                <a:ea typeface="+mn-ea"/>
                <a:cs typeface="+mn-cs"/>
              </a:rPr>
              <a:t>Especially needed in water-stressed areas </a:t>
            </a:r>
            <a:endParaRPr lang="en-US" noProof="0" dirty="0"/>
          </a:p>
          <a:p>
            <a:pPr marL="228600" indent="-228600">
              <a:buFont typeface="+mj-lt"/>
              <a:buAutoNum type="arabicPeriod"/>
            </a:pPr>
            <a:r>
              <a:rPr lang="en-US" noProof="0" dirty="0"/>
              <a:t>Water distribution</a:t>
            </a:r>
          </a:p>
          <a:p>
            <a:pPr marL="571500" lvl="1" indent="-228600">
              <a:buFont typeface="Symbol" panose="05050102010706020507" pitchFamily="18" charset="2"/>
              <a:buChar char="-"/>
            </a:pPr>
            <a:r>
              <a:rPr lang="en-US" noProof="0" dirty="0"/>
              <a:t>Water is pumped from the treatment plant to the end-user via a </a:t>
            </a:r>
            <a:r>
              <a:rPr lang="en-US" noProof="0" dirty="0" err="1"/>
              <a:t>pressurised</a:t>
            </a:r>
            <a:r>
              <a:rPr lang="en-US" noProof="0" dirty="0"/>
              <a:t> distribution systems </a:t>
            </a:r>
          </a:p>
          <a:p>
            <a:pPr marL="228600" lvl="0" indent="-228600">
              <a:buFont typeface="+mj-lt"/>
              <a:buAutoNum type="arabicPeriod"/>
            </a:pPr>
            <a:r>
              <a:rPr lang="en-US" noProof="0" dirty="0"/>
              <a:t>Wastewater treatment:</a:t>
            </a:r>
          </a:p>
          <a:p>
            <a:pPr marL="571500" lvl="1" indent="-228600">
              <a:buFont typeface="Symbol" panose="05050102010706020507" pitchFamily="18" charset="2"/>
              <a:buChar char="-"/>
            </a:pPr>
            <a:r>
              <a:rPr lang="en-US" noProof="0" dirty="0"/>
              <a:t>Energy is needed to collect, transport and treat the wastewater</a:t>
            </a:r>
          </a:p>
          <a:p>
            <a:pPr marL="571500" lvl="1" indent="-228600">
              <a:buFont typeface="Symbol" panose="05050102010706020507" pitchFamily="18" charset="2"/>
              <a:buChar char="-"/>
            </a:pPr>
            <a:r>
              <a:rPr lang="en-US" noProof="0" dirty="0">
                <a:sym typeface="Wingdings" panose="05000000000000000000" pitchFamily="2" charset="2"/>
              </a:rPr>
              <a:t>Thus </a:t>
            </a:r>
            <a:r>
              <a:rPr lang="en-US" noProof="0" dirty="0"/>
              <a:t>it can be safely discharged in order to prevent damage to health and the environment </a:t>
            </a:r>
          </a:p>
          <a:p>
            <a:pPr marL="571500" lvl="1" indent="-228600">
              <a:buFont typeface="Symbol" panose="05050102010706020507" pitchFamily="18" charset="2"/>
              <a:buChar char="-"/>
            </a:pPr>
            <a:r>
              <a:rPr lang="en-US" sz="900" b="0" i="0" u="none" strike="noStrike" kern="1200" baseline="0" noProof="0" dirty="0">
                <a:solidFill>
                  <a:schemeClr val="tx1"/>
                </a:solidFill>
                <a:latin typeface="Arial" panose="020B0604020202020204" pitchFamily="34" charset="0"/>
                <a:ea typeface="+mn-ea"/>
                <a:cs typeface="+mn-cs"/>
              </a:rPr>
              <a:t>The energy consumption for wastewater treatment is influenced by various factors (e.g. the share of wastewater, the level of groundwater infiltration and rainfall into the sewage system, the treatment level, the contamination level, and the energy efficiency of the operations)</a:t>
            </a:r>
            <a:endParaRPr lang="en-US" noProof="0" dirty="0"/>
          </a:p>
          <a:p>
            <a:pPr marL="228600" lvl="0" indent="-228600">
              <a:buFont typeface="+mj-lt"/>
              <a:buAutoNum type="arabicPeriod"/>
            </a:pPr>
            <a:r>
              <a:rPr lang="en-US" noProof="0" dirty="0"/>
              <a:t>Water re-use</a:t>
            </a:r>
          </a:p>
          <a:p>
            <a:pPr marL="171450" indent="-171450">
              <a:buFontTx/>
              <a:buChar char="-"/>
            </a:pPr>
            <a:endParaRPr lang="en-US" noProof="0" dirty="0"/>
          </a:p>
          <a:p>
            <a:endParaRPr lang="en-US" noProof="0" dirty="0"/>
          </a:p>
          <a:p>
            <a:pPr marL="0" marR="0" lvl="0" indent="0" algn="l" defTabSz="685800" rtl="0" eaLnBrk="1" fontAlgn="auto" latinLnBrk="0" hangingPunct="1">
              <a:lnSpc>
                <a:spcPct val="100000"/>
              </a:lnSpc>
              <a:spcBef>
                <a:spcPts val="0"/>
              </a:spcBef>
              <a:spcAft>
                <a:spcPts val="0"/>
              </a:spcAft>
              <a:buClrTx/>
              <a:buSzTx/>
              <a:buFontTx/>
              <a:buNone/>
              <a:tabLst/>
              <a:defRPr/>
            </a:pPr>
            <a:r>
              <a:rPr lang="en-US" b="1" noProof="0" dirty="0"/>
              <a:t>Sources: </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b="0" noProof="0" dirty="0"/>
          </a:p>
          <a:p>
            <a:pPr marL="0" marR="0" lvl="0" indent="0" algn="l" defTabSz="685800" rtl="0" eaLnBrk="1" fontAlgn="auto" latinLnBrk="0" hangingPunct="1">
              <a:lnSpc>
                <a:spcPct val="100000"/>
              </a:lnSpc>
              <a:spcBef>
                <a:spcPts val="0"/>
              </a:spcBef>
              <a:spcAft>
                <a:spcPts val="0"/>
              </a:spcAft>
              <a:buClrTx/>
              <a:buSzTx/>
              <a:buFontTx/>
              <a:buNone/>
              <a:tabLst/>
              <a:defRPr/>
            </a:pPr>
            <a:r>
              <a:rPr lang="en-US" b="0" noProof="0" dirty="0"/>
              <a:t>FAO (2016). Energy, Agriculture and Climate Change. Towards energy-smart agriculture, available at: https://www.fao.org/3/I6382EN/i6382en.pdf </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b="0" noProof="0" dirty="0"/>
          </a:p>
          <a:p>
            <a:pPr marL="0" marR="0" lvl="0" indent="0" algn="l" defTabSz="685800" rtl="0" eaLnBrk="1" fontAlgn="auto" latinLnBrk="0" hangingPunct="1">
              <a:lnSpc>
                <a:spcPct val="100000"/>
              </a:lnSpc>
              <a:spcBef>
                <a:spcPts val="0"/>
              </a:spcBef>
              <a:spcAft>
                <a:spcPts val="0"/>
              </a:spcAft>
              <a:buClrTx/>
              <a:buSzTx/>
              <a:buFontTx/>
              <a:buNone/>
              <a:tabLst/>
              <a:defRPr/>
            </a:pPr>
            <a:r>
              <a:rPr lang="en-US" noProof="0" dirty="0">
                <a:latin typeface="Arial"/>
                <a:cs typeface="Arial"/>
              </a:rPr>
              <a:t>International Energy Agency (IEA) (2016), ‘Water Energy Nexus: Excerpt from the World Energy Outlook 2016’, Paris France.</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b="0" noProof="0" dirty="0"/>
          </a:p>
          <a:p>
            <a:endParaRPr lang="de-DE" b="1" dirty="0"/>
          </a:p>
        </p:txBody>
      </p:sp>
      <p:sp>
        <p:nvSpPr>
          <p:cNvPr id="4" name="Foliennummernplatzhalter 3"/>
          <p:cNvSpPr>
            <a:spLocks noGrp="1"/>
          </p:cNvSpPr>
          <p:nvPr>
            <p:ph type="sldNum" sz="quarter" idx="5"/>
          </p:nvPr>
        </p:nvSpPr>
        <p:spPr/>
        <p:txBody>
          <a:bodyPr/>
          <a:lstStyle/>
          <a:p>
            <a:fld id="{4045F879-0589-40D4-B0E5-B74D0CAD5C6C}" type="slidenum">
              <a:rPr lang="en-GB" smtClean="0"/>
              <a:pPr/>
              <a:t>19</a:t>
            </a:fld>
            <a:endParaRPr lang="en-GB"/>
          </a:p>
        </p:txBody>
      </p:sp>
    </p:spTree>
    <p:extLst>
      <p:ext uri="{BB962C8B-B14F-4D97-AF65-F5344CB8AC3E}">
        <p14:creationId xmlns:p14="http://schemas.microsoft.com/office/powerpoint/2010/main" val="4619844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None/>
            </a:pPr>
            <a:r>
              <a:rPr lang="en-US" b="1" noProof="0" dirty="0"/>
              <a:t>Notes: </a:t>
            </a:r>
          </a:p>
          <a:p>
            <a:pPr marL="0" indent="0">
              <a:buNone/>
            </a:pPr>
            <a:endParaRPr lang="en-US" noProof="0" dirty="0"/>
          </a:p>
          <a:p>
            <a:pPr marL="0" indent="0">
              <a:buNone/>
            </a:pPr>
            <a:r>
              <a:rPr lang="en-US" noProof="0" dirty="0"/>
              <a:t>The learning unit is divided into three chapters:</a:t>
            </a:r>
          </a:p>
          <a:p>
            <a:pPr marL="171450" indent="-171450">
              <a:buFont typeface="Symbol" panose="05050102010706020507" pitchFamily="18" charset="2"/>
              <a:buChar char="-"/>
            </a:pPr>
            <a:r>
              <a:rPr lang="en-US" b="1" noProof="0" dirty="0"/>
              <a:t>Chapter 1 </a:t>
            </a:r>
            <a:r>
              <a:rPr lang="en-US" noProof="0" dirty="0"/>
              <a:t>provides the background including justification, key characteristics and implementation questions of the WEF Nexus; and also touch upon the link between the WEF Nexus and bigger political processes such as the SDGs, NDCs</a:t>
            </a:r>
          </a:p>
          <a:p>
            <a:pPr marL="171450" indent="-171450">
              <a:buFont typeface="Symbol" panose="05050102010706020507" pitchFamily="18" charset="2"/>
              <a:buChar char="-"/>
            </a:pPr>
            <a:r>
              <a:rPr lang="en-US" noProof="0" dirty="0"/>
              <a:t>Group exercise where we will ask participants to reflect on sectoral interconnections and possible trade-offs they perceive in their own regional/national context</a:t>
            </a:r>
          </a:p>
          <a:p>
            <a:pPr marL="171450" indent="-171450">
              <a:buFont typeface="Symbol" panose="05050102010706020507" pitchFamily="18" charset="2"/>
              <a:buChar char="-"/>
            </a:pPr>
            <a:r>
              <a:rPr lang="en-US" b="1" noProof="0" dirty="0"/>
              <a:t>Chapter 2</a:t>
            </a:r>
            <a:r>
              <a:rPr lang="en-US" baseline="0" noProof="0" dirty="0"/>
              <a:t> </a:t>
            </a:r>
            <a:r>
              <a:rPr lang="en-US" noProof="0" dirty="0"/>
              <a:t>looks into the interactions in more detail, referring to issues of bilateral interactions (Water-Food; Water-Energy; Energy-Food) as well as trilateral interactions as well as </a:t>
            </a:r>
          </a:p>
          <a:p>
            <a:pPr marL="171450" indent="-171450">
              <a:buFont typeface="Symbol" panose="05050102010706020507" pitchFamily="18" charset="2"/>
              <a:buChar char="-"/>
            </a:pPr>
            <a:r>
              <a:rPr lang="en-US" b="1" noProof="0" dirty="0"/>
              <a:t>Chapter 3 </a:t>
            </a:r>
            <a:r>
              <a:rPr lang="en-US" b="0" noProof="0" dirty="0"/>
              <a:t>highlights </a:t>
            </a:r>
            <a:r>
              <a:rPr lang="en-US" noProof="0" dirty="0"/>
              <a:t>potential synergies and solutions  – in general as well as along several examples</a:t>
            </a:r>
            <a:endParaRPr lang="en-US" b="0" noProof="0" dirty="0"/>
          </a:p>
          <a:p>
            <a:pPr marL="171450" marR="0" lvl="0" indent="-17145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en-US" noProof="0" dirty="0"/>
              <a:t>In the end there will be an interactive group exercise which builds on the first – but now looking into possible solutions and synergies that could be identified</a:t>
            </a:r>
          </a:p>
        </p:txBody>
      </p:sp>
      <p:sp>
        <p:nvSpPr>
          <p:cNvPr id="4" name="Foliennummernplatzhalter 3"/>
          <p:cNvSpPr>
            <a:spLocks noGrp="1"/>
          </p:cNvSpPr>
          <p:nvPr>
            <p:ph type="sldNum" sz="quarter" idx="5"/>
          </p:nvPr>
        </p:nvSpPr>
        <p:spPr/>
        <p:txBody>
          <a:bodyPr/>
          <a:lstStyle/>
          <a:p>
            <a:fld id="{4045F879-0589-40D4-B0E5-B74D0CAD5C6C}" type="slidenum">
              <a:rPr lang="en-GB" smtClean="0"/>
              <a:pPr/>
              <a:t>2</a:t>
            </a:fld>
            <a:endParaRPr lang="en-GB"/>
          </a:p>
        </p:txBody>
      </p:sp>
    </p:spTree>
    <p:extLst>
      <p:ext uri="{BB962C8B-B14F-4D97-AF65-F5344CB8AC3E}">
        <p14:creationId xmlns:p14="http://schemas.microsoft.com/office/powerpoint/2010/main" val="29238229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b="1" noProof="0" dirty="0">
                <a:latin typeface="Arial"/>
                <a:cs typeface="Arial"/>
              </a:rPr>
              <a:t>Notes: </a:t>
            </a:r>
            <a:endParaRPr lang="en-US" b="1" noProof="0" dirty="0"/>
          </a:p>
          <a:p>
            <a:endParaRPr lang="en-US" noProof="0" dirty="0"/>
          </a:p>
          <a:p>
            <a:pPr>
              <a:defRPr/>
            </a:pPr>
            <a:r>
              <a:rPr lang="en-US" noProof="0" dirty="0">
                <a:latin typeface="Arial"/>
                <a:cs typeface="Arial"/>
              </a:rPr>
              <a:t>Before we now take a closer look at how much energy is used in the water sector, it is </a:t>
            </a:r>
            <a:r>
              <a:rPr lang="en-US" sz="900" b="0" noProof="0" dirty="0">
                <a:latin typeface="Arial"/>
                <a:cs typeface="Arial"/>
              </a:rPr>
              <a:t>time again for</a:t>
            </a:r>
            <a:r>
              <a:rPr lang="en-US" noProof="0" dirty="0">
                <a:latin typeface="Arial"/>
                <a:cs typeface="Arial"/>
              </a:rPr>
              <a:t> some</a:t>
            </a:r>
            <a:r>
              <a:rPr lang="en-US" sz="900" b="0" noProof="0" dirty="0">
                <a:latin typeface="Arial"/>
                <a:cs typeface="Arial"/>
              </a:rPr>
              <a:t> quick quiz </a:t>
            </a:r>
            <a:r>
              <a:rPr lang="en-US" noProof="0" dirty="0">
                <a:latin typeface="Arial"/>
                <a:cs typeface="Arial"/>
              </a:rPr>
              <a:t>questions</a:t>
            </a:r>
            <a:r>
              <a:rPr lang="en-US" b="0" noProof="0" dirty="0">
                <a:latin typeface="Arial"/>
                <a:cs typeface="Arial"/>
              </a:rPr>
              <a:t>!</a:t>
            </a:r>
            <a:r>
              <a:rPr lang="en-US" noProof="0" dirty="0">
                <a:latin typeface="Arial"/>
                <a:cs typeface="Arial"/>
              </a:rPr>
              <a:t> </a:t>
            </a:r>
          </a:p>
          <a:p>
            <a:pPr marL="0" marR="0" lvl="0" indent="0" algn="l" defTabSz="685800" rtl="0" eaLnBrk="1" fontAlgn="auto" latinLnBrk="0" hangingPunct="1">
              <a:lnSpc>
                <a:spcPct val="100000"/>
              </a:lnSpc>
              <a:spcBef>
                <a:spcPts val="0"/>
              </a:spcBef>
              <a:spcAft>
                <a:spcPts val="0"/>
              </a:spcAft>
              <a:buClrTx/>
              <a:buSzTx/>
              <a:buFontTx/>
              <a:buNone/>
              <a:tabLst/>
              <a:defRPr/>
            </a:pPr>
            <a:r>
              <a:rPr lang="en-US" noProof="0" dirty="0"/>
              <a:t>To participate, you need your smartphone, laptop or any other web-enabled devise [provide link and QR-code to access survey if using one of the online tools mentioned below]</a:t>
            </a:r>
          </a:p>
          <a:p>
            <a:endParaRPr lang="en-US" noProof="0" dirty="0"/>
          </a:p>
          <a:p>
            <a:r>
              <a:rPr lang="en-US" u="sng" noProof="0" dirty="0">
                <a:latin typeface="Arial"/>
                <a:cs typeface="Arial"/>
              </a:rPr>
              <a:t>Question:  </a:t>
            </a:r>
            <a:endParaRPr lang="en-US" u="sng" noProof="0" dirty="0">
              <a:cs typeface="Arial"/>
            </a:endParaRPr>
          </a:p>
          <a:p>
            <a:pPr marL="457200" marR="0" lvl="1" indent="-457200" algn="l" defTabSz="685800" rtl="0" eaLnBrk="1" fontAlgn="auto" latinLnBrk="0" hangingPunct="1">
              <a:lnSpc>
                <a:spcPct val="100000"/>
              </a:lnSpc>
              <a:spcBef>
                <a:spcPts val="0"/>
              </a:spcBef>
              <a:spcAft>
                <a:spcPts val="0"/>
              </a:spcAft>
              <a:buClrTx/>
              <a:buSzTx/>
              <a:buFont typeface="+mj-lt"/>
              <a:buAutoNum type="arabicPeriod"/>
              <a:tabLst/>
              <a:defRPr/>
            </a:pPr>
            <a:r>
              <a:rPr lang="en-US" noProof="0" dirty="0">
                <a:latin typeface="Arial"/>
                <a:cs typeface="Arial"/>
              </a:rPr>
              <a:t>What share of the global electricity is consumed in the water sector (in %)? </a:t>
            </a:r>
            <a:r>
              <a:rPr lang="en-US" i="1" noProof="0" dirty="0">
                <a:latin typeface="Arial"/>
                <a:cs typeface="Arial"/>
              </a:rPr>
              <a:t>[Multiple Choice options: &lt;2%, 2-5% (x), 5-10%, &gt;10%]</a:t>
            </a:r>
          </a:p>
          <a:p>
            <a:pPr marL="457200" marR="0" lvl="1" indent="-457200" algn="l" defTabSz="685800" rtl="0" eaLnBrk="1" fontAlgn="auto" latinLnBrk="0" hangingPunct="1">
              <a:lnSpc>
                <a:spcPct val="100000"/>
              </a:lnSpc>
              <a:spcBef>
                <a:spcPts val="0"/>
              </a:spcBef>
              <a:spcAft>
                <a:spcPts val="0"/>
              </a:spcAft>
              <a:buClrTx/>
              <a:buSzTx/>
              <a:buFont typeface="+mj-lt"/>
              <a:buAutoNum type="arabicPeriod"/>
              <a:tabLst/>
              <a:defRPr/>
            </a:pPr>
            <a:r>
              <a:rPr lang="en-US" noProof="0" dirty="0">
                <a:latin typeface="Arial"/>
                <a:cs typeface="Arial"/>
              </a:rPr>
              <a:t>Which part of the water sector uses most electricity? </a:t>
            </a:r>
            <a:r>
              <a:rPr lang="en-US" i="1" noProof="0" dirty="0">
                <a:latin typeface="Arial"/>
                <a:cs typeface="Arial"/>
              </a:rPr>
              <a:t>[Multiple Choice options: Transfer, Wastewater treatment, Reuse, Desalination, Distribution, Supply (x)]</a:t>
            </a:r>
          </a:p>
          <a:p>
            <a:pPr marL="457200" marR="0" lvl="1" indent="-457200" algn="l" defTabSz="685800" rtl="0" eaLnBrk="1" fontAlgn="auto" latinLnBrk="0" hangingPunct="1">
              <a:lnSpc>
                <a:spcPct val="100000"/>
              </a:lnSpc>
              <a:spcBef>
                <a:spcPts val="0"/>
              </a:spcBef>
              <a:spcAft>
                <a:spcPts val="0"/>
              </a:spcAft>
              <a:buClrTx/>
              <a:buSzTx/>
              <a:buFont typeface="+mj-lt"/>
              <a:buAutoNum type="arabicPeriod"/>
              <a:tabLst/>
              <a:defRPr/>
            </a:pPr>
            <a:r>
              <a:rPr lang="en-US" noProof="0" dirty="0">
                <a:latin typeface="Arial"/>
                <a:cs typeface="Arial"/>
              </a:rPr>
              <a:t>Which part of the water sector is projected to use most electricity 20 years from now? </a:t>
            </a:r>
            <a:r>
              <a:rPr lang="en-US" i="1" noProof="0" dirty="0">
                <a:latin typeface="Arial"/>
                <a:cs typeface="Arial"/>
              </a:rPr>
              <a:t>[Multiple Choice options: Transfer, Wastewater treatment, Reuse, Desalination (x), Distribution, Supply]</a:t>
            </a:r>
            <a:endParaRPr lang="en-US" noProof="0" dirty="0">
              <a:latin typeface="Arial"/>
              <a:cs typeface="Arial"/>
            </a:endParaRP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noProof="0" dirty="0"/>
          </a:p>
          <a:p>
            <a:pPr marL="0" indent="0">
              <a:buFont typeface="Arial" panose="020B0604020202020204" pitchFamily="34" charset="0"/>
              <a:buNone/>
            </a:pPr>
            <a:r>
              <a:rPr lang="en-US" b="1" noProof="0" dirty="0"/>
              <a:t>Sources: </a:t>
            </a:r>
          </a:p>
          <a:p>
            <a:pPr marL="0" indent="0">
              <a:buFont typeface="Arial" panose="020B0604020202020204" pitchFamily="34" charset="0"/>
              <a:buNone/>
            </a:pPr>
            <a:endParaRPr lang="en-US" b="1" noProof="0" dirty="0"/>
          </a:p>
          <a:p>
            <a:pPr marL="0" indent="0">
              <a:buFont typeface="Arial" panose="020B0604020202020204" pitchFamily="34" charset="0"/>
              <a:buNone/>
            </a:pPr>
            <a:r>
              <a:rPr lang="en-US" noProof="0" dirty="0"/>
              <a:t>This survey can be realized with either </a:t>
            </a:r>
            <a:r>
              <a:rPr lang="en-US" noProof="0" dirty="0" err="1"/>
              <a:t>menti</a:t>
            </a:r>
            <a:r>
              <a:rPr lang="en-US" noProof="0" dirty="0"/>
              <a:t> (www.mentimeter.com), </a:t>
            </a:r>
            <a:r>
              <a:rPr lang="en-US" noProof="0" dirty="0" err="1"/>
              <a:t>slido</a:t>
            </a:r>
            <a:r>
              <a:rPr lang="en-US" noProof="0" dirty="0"/>
              <a:t> (www.slido.com) or any other online tool suitable for online surveys. </a:t>
            </a:r>
          </a:p>
        </p:txBody>
      </p:sp>
      <p:sp>
        <p:nvSpPr>
          <p:cNvPr id="4" name="Foliennummernplatzhalter 3"/>
          <p:cNvSpPr>
            <a:spLocks noGrp="1"/>
          </p:cNvSpPr>
          <p:nvPr>
            <p:ph type="sldNum" sz="quarter" idx="5"/>
          </p:nvPr>
        </p:nvSpPr>
        <p:spPr/>
        <p:txBody>
          <a:bodyPr/>
          <a:lstStyle/>
          <a:p>
            <a:fld id="{4045F879-0589-40D4-B0E5-B74D0CAD5C6C}" type="slidenum">
              <a:rPr lang="en-GB" smtClean="0"/>
              <a:pPr/>
              <a:t>20</a:t>
            </a:fld>
            <a:endParaRPr lang="en-GB"/>
          </a:p>
        </p:txBody>
      </p:sp>
    </p:spTree>
    <p:extLst>
      <p:ext uri="{BB962C8B-B14F-4D97-AF65-F5344CB8AC3E}">
        <p14:creationId xmlns:p14="http://schemas.microsoft.com/office/powerpoint/2010/main" val="15623920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lvl="0" indent="0">
              <a:buFont typeface="Symbol" panose="05050102010706020507" pitchFamily="18" charset="2"/>
              <a:buNone/>
            </a:pPr>
            <a:r>
              <a:rPr lang="en-US" b="1" noProof="0" dirty="0">
                <a:latin typeface="Arial"/>
                <a:cs typeface="Arial"/>
              </a:rPr>
              <a:t>Notes:</a:t>
            </a:r>
          </a:p>
          <a:p>
            <a:pPr marL="0" lvl="0" indent="0">
              <a:buFont typeface="Symbol" panose="05050102010706020507" pitchFamily="18" charset="2"/>
              <a:buNone/>
            </a:pPr>
            <a:endParaRPr lang="en-US" noProof="0" dirty="0"/>
          </a:p>
          <a:p>
            <a:pPr marL="171450" indent="-171450">
              <a:buFont typeface="Symbol" panose="05050102010706020507" pitchFamily="18" charset="2"/>
              <a:buChar char="-"/>
            </a:pPr>
            <a:r>
              <a:rPr lang="en-US" noProof="0" dirty="0">
                <a:latin typeface="Arial"/>
                <a:cs typeface="Arial"/>
              </a:rPr>
              <a:t>The share of total electricity consumed in the water sector amounts to roughly 4% </a:t>
            </a:r>
          </a:p>
          <a:p>
            <a:pPr marL="171450" indent="-171450">
              <a:buFont typeface="Symbol" panose="05050102010706020507" pitchFamily="18" charset="2"/>
              <a:buChar char="-"/>
            </a:pPr>
            <a:r>
              <a:rPr lang="en-US" noProof="0" dirty="0">
                <a:latin typeface="Arial"/>
                <a:cs typeface="Arial"/>
              </a:rPr>
              <a:t>If you look at the very left column here the labelling on the left side refers to the share of </a:t>
            </a:r>
            <a:r>
              <a:rPr lang="en-US" noProof="0" dirty="0" err="1">
                <a:latin typeface="Arial"/>
                <a:cs typeface="Arial"/>
              </a:rPr>
              <a:t>TWh</a:t>
            </a:r>
            <a:r>
              <a:rPr lang="en-US" noProof="0" dirty="0">
                <a:latin typeface="Arial"/>
                <a:cs typeface="Arial"/>
              </a:rPr>
              <a:t> used by each sub-sector whereas the right label (5) refers to the overall percent of energy used by the water sector </a:t>
            </a:r>
          </a:p>
          <a:p>
            <a:pPr marL="171450" indent="-171450">
              <a:buFont typeface="Symbol" panose="05050102010706020507" pitchFamily="18" charset="2"/>
              <a:buChar char="-"/>
            </a:pPr>
            <a:r>
              <a:rPr lang="en-US" noProof="0" dirty="0">
                <a:latin typeface="Arial"/>
                <a:cs typeface="Arial"/>
              </a:rPr>
              <a:t>The largest consumer of electricity globally falls on supply, including groundwater extraction and surface water (40%)</a:t>
            </a:r>
          </a:p>
          <a:p>
            <a:pPr marL="171450" indent="-171450">
              <a:buFont typeface="Symbol" panose="05050102010706020507" pitchFamily="18" charset="2"/>
              <a:buChar char="-"/>
            </a:pPr>
            <a:r>
              <a:rPr lang="en-US" noProof="0" dirty="0">
                <a:latin typeface="Arial"/>
                <a:cs typeface="Arial"/>
              </a:rPr>
              <a:t>This is followed by wastewater treatment is the second largest electricity consumer (25%)</a:t>
            </a:r>
          </a:p>
          <a:p>
            <a:pPr marL="171450" indent="-171450">
              <a:buFont typeface="Symbol" panose="05050102010706020507" pitchFamily="18" charset="2"/>
              <a:buChar char="-"/>
            </a:pPr>
            <a:r>
              <a:rPr lang="en-US" noProof="0" dirty="0">
                <a:latin typeface="Arial"/>
                <a:cs typeface="Arial"/>
              </a:rPr>
              <a:t>The third place falls to water distribution to consumers (20%)</a:t>
            </a:r>
          </a:p>
          <a:p>
            <a:pPr marL="171450" indent="-171450">
              <a:buFont typeface="Symbol" panose="05050102010706020507" pitchFamily="18" charset="2"/>
              <a:buChar char="-"/>
            </a:pPr>
            <a:r>
              <a:rPr lang="en-US" noProof="0" dirty="0">
                <a:latin typeface="Arial"/>
                <a:cs typeface="Arial"/>
              </a:rPr>
              <a:t>Desalination only accounts for 5% of electricity on a global level but shares are of course much higher in the Middle East (about 25%)</a:t>
            </a:r>
          </a:p>
          <a:p>
            <a:endParaRPr lang="en-US" noProof="0" dirty="0">
              <a:latin typeface="Arial"/>
              <a:cs typeface="Arial"/>
            </a:endParaRPr>
          </a:p>
          <a:p>
            <a:endParaRPr lang="en-US" noProof="0" dirty="0">
              <a:latin typeface="Arial"/>
              <a:cs typeface="Arial"/>
            </a:endParaRPr>
          </a:p>
          <a:p>
            <a:pPr marL="0" lvl="0" indent="0">
              <a:buFont typeface="Symbol" panose="05050102010706020507" pitchFamily="18" charset="2"/>
              <a:buNone/>
            </a:pPr>
            <a:r>
              <a:rPr lang="en-US" u="sng" noProof="0" dirty="0">
                <a:latin typeface="Arial"/>
                <a:cs typeface="Arial"/>
              </a:rPr>
              <a:t>From IEA, 2016:</a:t>
            </a:r>
          </a:p>
          <a:p>
            <a:pPr marL="0" lvl="0" indent="0">
              <a:buFont typeface="Symbol" panose="05050102010706020507" pitchFamily="18" charset="2"/>
              <a:buNone/>
            </a:pPr>
            <a:endParaRPr lang="en-US" u="sng" noProof="0" dirty="0"/>
          </a:p>
          <a:p>
            <a:pPr marL="171450" indent="-171450">
              <a:buFont typeface="Symbol" panose="05050102010706020507" pitchFamily="18" charset="2"/>
              <a:buChar char="-"/>
            </a:pPr>
            <a:r>
              <a:rPr lang="en-US" noProof="0" dirty="0">
                <a:latin typeface="Arial"/>
                <a:cs typeface="Arial"/>
              </a:rPr>
              <a:t>In 2014 the global water-related energy use accounted for a total of 120 </a:t>
            </a:r>
            <a:r>
              <a:rPr lang="en-US" noProof="0" dirty="0" err="1">
                <a:latin typeface="Arial"/>
                <a:cs typeface="Arial"/>
              </a:rPr>
              <a:t>Mtoe</a:t>
            </a:r>
            <a:r>
              <a:rPr lang="en-US" noProof="0" dirty="0">
                <a:latin typeface="Arial"/>
                <a:cs typeface="Arial"/>
              </a:rPr>
              <a:t> (million </a:t>
            </a:r>
            <a:r>
              <a:rPr lang="en-US" noProof="0" dirty="0" err="1">
                <a:latin typeface="Arial"/>
                <a:cs typeface="Arial"/>
              </a:rPr>
              <a:t>tonnes</a:t>
            </a:r>
            <a:r>
              <a:rPr lang="en-US" noProof="0" dirty="0">
                <a:latin typeface="Arial"/>
                <a:cs typeface="Arial"/>
              </a:rPr>
              <a:t> of oil equivalent)</a:t>
            </a:r>
          </a:p>
          <a:p>
            <a:pPr marL="171450" lvl="0" indent="-171450">
              <a:buFont typeface="Symbol" panose="05050102010706020507" pitchFamily="18" charset="2"/>
              <a:buChar char="-"/>
            </a:pPr>
            <a:r>
              <a:rPr lang="en-US" noProof="0" dirty="0">
                <a:latin typeface="Arial"/>
                <a:cs typeface="Arial"/>
              </a:rPr>
              <a:t>60% (or 820 </a:t>
            </a:r>
            <a:r>
              <a:rPr lang="en-US" noProof="0" dirty="0" err="1">
                <a:latin typeface="Arial"/>
                <a:cs typeface="Arial"/>
              </a:rPr>
              <a:t>TWh</a:t>
            </a:r>
            <a:r>
              <a:rPr lang="en-US" noProof="0" dirty="0">
                <a:latin typeface="Arial"/>
                <a:cs typeface="Arial"/>
              </a:rPr>
              <a:t>) of this total energy use in the water sector stem from electricity consumption</a:t>
            </a:r>
          </a:p>
          <a:p>
            <a:pPr marL="171450" lvl="0" indent="-171450">
              <a:buFont typeface="Symbol" panose="05050102010706020507" pitchFamily="18" charset="2"/>
              <a:buChar char="-"/>
            </a:pPr>
            <a:r>
              <a:rPr lang="en-US" noProof="0" dirty="0">
                <a:latin typeface="Arial"/>
                <a:cs typeface="Arial"/>
              </a:rPr>
              <a:t>The largest consumer of electricity is represented by the supply, including groundwater extraction and surface water (40%)</a:t>
            </a:r>
          </a:p>
          <a:p>
            <a:pPr marL="171450" lvl="0" indent="-171450">
              <a:buFont typeface="Symbol" panose="05050102010706020507" pitchFamily="18" charset="2"/>
              <a:buChar char="-"/>
            </a:pPr>
            <a:r>
              <a:rPr lang="en-US" noProof="0" dirty="0">
                <a:latin typeface="Arial"/>
                <a:cs typeface="Arial"/>
              </a:rPr>
              <a:t>Wastewater treatment (and collection) is the second largest electricity consumer (25%)</a:t>
            </a:r>
          </a:p>
          <a:p>
            <a:pPr marL="514350" lvl="1" indent="-171450">
              <a:buFont typeface="Symbol" panose="05050102010706020507" pitchFamily="18" charset="2"/>
              <a:buChar char="-"/>
            </a:pPr>
            <a:r>
              <a:rPr lang="en-US" noProof="0" dirty="0">
                <a:latin typeface="Arial"/>
                <a:cs typeface="Arial"/>
              </a:rPr>
              <a:t>In former developed countries is the percentage even higher (42%)</a:t>
            </a:r>
          </a:p>
          <a:p>
            <a:pPr marL="514350" lvl="1" indent="-171450">
              <a:buFont typeface="Symbol" panose="05050102010706020507" pitchFamily="18" charset="2"/>
              <a:buChar char="-"/>
            </a:pPr>
            <a:r>
              <a:rPr lang="en-US" noProof="0" dirty="0">
                <a:latin typeface="Arial"/>
                <a:cs typeface="Arial"/>
              </a:rPr>
              <a:t>In former developing countries wastewater treatment plays a minor role </a:t>
            </a:r>
            <a:endParaRPr lang="en-US" noProof="0" dirty="0">
              <a:cs typeface="Arial"/>
            </a:endParaRPr>
          </a:p>
          <a:p>
            <a:pPr marL="171450" lvl="0" indent="-171450">
              <a:buFont typeface="Symbol" panose="05050102010706020507" pitchFamily="18" charset="2"/>
              <a:buChar char="-"/>
            </a:pPr>
            <a:r>
              <a:rPr lang="en-US" noProof="0" dirty="0">
                <a:latin typeface="Arial"/>
                <a:cs typeface="Arial"/>
              </a:rPr>
              <a:t>The third place regarding electricity consumption falls to the distribution to the consumers (20%)</a:t>
            </a:r>
          </a:p>
          <a:p>
            <a:pPr marL="171450" indent="-171450">
              <a:buFont typeface="Symbol" panose="05050102010706020507" pitchFamily="18" charset="2"/>
              <a:buChar char="-"/>
            </a:pPr>
            <a:r>
              <a:rPr lang="en-US" noProof="0" dirty="0">
                <a:latin typeface="Arial"/>
                <a:cs typeface="Arial"/>
              </a:rPr>
              <a:t>Desalination only accounts for 5% on a global level but in North Africa and the Middle East is represents ¼ of the consumption </a:t>
            </a:r>
            <a:endParaRPr lang="en-US" noProof="0" dirty="0">
              <a:cs typeface="Arial"/>
            </a:endParaRPr>
          </a:p>
          <a:p>
            <a:pPr marL="514350" lvl="1" indent="-171450">
              <a:buFont typeface="Symbol" panose="05050102010706020507" pitchFamily="18" charset="2"/>
              <a:buChar char="-"/>
            </a:pPr>
            <a:r>
              <a:rPr lang="en-US" noProof="0" dirty="0">
                <a:latin typeface="Arial"/>
                <a:cs typeface="Arial"/>
              </a:rPr>
              <a:t>Through the use of non-traditional resources as desalination and re-use, countries facing water stress try to augment their natural water supplies</a:t>
            </a:r>
          </a:p>
          <a:p>
            <a:pPr marL="171450" indent="-171450">
              <a:buFont typeface="Symbol" panose="05050102010706020507" pitchFamily="18" charset="2"/>
              <a:buChar char="-"/>
            </a:pPr>
            <a:r>
              <a:rPr lang="en-US" noProof="0" dirty="0">
                <a:latin typeface="Arial"/>
                <a:cs typeface="Arial"/>
              </a:rPr>
              <a:t> The remaining 10% of energy consumption is accounted for by large-scale inter-basin water transfer, (freshwater treatment) and water re-use</a:t>
            </a:r>
          </a:p>
          <a:p>
            <a:pPr marL="171450" lvl="0" indent="-171450">
              <a:buFont typeface="Symbol" panose="05050102010706020507" pitchFamily="18" charset="2"/>
              <a:buChar char="-"/>
            </a:pPr>
            <a:r>
              <a:rPr lang="en-US" noProof="0" dirty="0">
                <a:latin typeface="Arial"/>
                <a:cs typeface="Arial"/>
              </a:rPr>
              <a:t>The United States is the leading water consuming country (40% for wastewater treatment)</a:t>
            </a:r>
          </a:p>
          <a:p>
            <a:pPr marL="171450" lvl="0" indent="-171450">
              <a:buFont typeface="Symbol" panose="05050102010706020507" pitchFamily="18" charset="2"/>
              <a:buChar char="-"/>
            </a:pPr>
            <a:r>
              <a:rPr lang="en-US" noProof="0" dirty="0">
                <a:latin typeface="Arial"/>
                <a:cs typeface="Arial"/>
              </a:rPr>
              <a:t>China is in second place by accounting for 15% of global water-related electricity needs</a:t>
            </a:r>
          </a:p>
          <a:p>
            <a:pPr marL="171450" indent="-171450">
              <a:buFont typeface="Symbol" panose="05050102010706020507" pitchFamily="18" charset="2"/>
              <a:buChar char="-"/>
            </a:pPr>
            <a:r>
              <a:rPr lang="en-US" noProof="0" dirty="0">
                <a:latin typeface="Arial"/>
                <a:cs typeface="Arial"/>
              </a:rPr>
              <a:t>The Middle East consumes 9%, mainly for desalination </a:t>
            </a:r>
            <a:endParaRPr lang="en-US" noProof="0" dirty="0">
              <a:cs typeface="Arial"/>
            </a:endParaRPr>
          </a:p>
          <a:p>
            <a:pPr marL="171450" lvl="0" indent="-171450">
              <a:buFont typeface="Symbol" panose="05050102010706020507" pitchFamily="18" charset="2"/>
              <a:buChar char="-"/>
            </a:pPr>
            <a:r>
              <a:rPr lang="en-US" noProof="0" dirty="0">
                <a:latin typeface="Arial"/>
                <a:cs typeface="Arial"/>
              </a:rPr>
              <a:t>In India: 60% of their electricity share in the water sector is consumed by groundwater extraction which represents 40% of the global groundwater use</a:t>
            </a:r>
          </a:p>
          <a:p>
            <a:pPr marL="0" lvl="0" indent="0">
              <a:buFont typeface="Symbol" panose="05050102010706020507" pitchFamily="18" charset="2"/>
              <a:buNone/>
            </a:pPr>
            <a:endParaRPr lang="en-US" noProof="0" dirty="0"/>
          </a:p>
          <a:p>
            <a:pPr marL="0" lvl="0" indent="0">
              <a:buFont typeface="Symbol" panose="05050102010706020507" pitchFamily="18" charset="2"/>
              <a:buNone/>
            </a:pPr>
            <a:r>
              <a:rPr lang="en-US" b="1" noProof="0" dirty="0">
                <a:latin typeface="Arial"/>
                <a:cs typeface="Arial"/>
              </a:rPr>
              <a:t>Sources:</a:t>
            </a:r>
          </a:p>
          <a:p>
            <a:pPr marL="0" marR="0" lvl="0" indent="0" algn="l" defTabSz="685800" rtl="0" eaLnBrk="1" fontAlgn="auto" latinLnBrk="0" hangingPunct="1">
              <a:lnSpc>
                <a:spcPct val="100000"/>
              </a:lnSpc>
              <a:spcBef>
                <a:spcPts val="0"/>
              </a:spcBef>
              <a:spcAft>
                <a:spcPts val="0"/>
              </a:spcAft>
              <a:buClrTx/>
              <a:buSzTx/>
              <a:buFont typeface="Symbol" panose="05050102010706020507" pitchFamily="18" charset="2"/>
              <a:buNone/>
              <a:tabLst/>
              <a:defRPr/>
            </a:pPr>
            <a:endParaRPr lang="en-US" noProof="0" dirty="0"/>
          </a:p>
          <a:p>
            <a:pPr marL="0" marR="0" lvl="0" indent="0" algn="l" defTabSz="685800" rtl="0" eaLnBrk="1" fontAlgn="auto" latinLnBrk="0" hangingPunct="1">
              <a:lnSpc>
                <a:spcPct val="100000"/>
              </a:lnSpc>
              <a:spcBef>
                <a:spcPts val="0"/>
              </a:spcBef>
              <a:spcAft>
                <a:spcPts val="0"/>
              </a:spcAft>
              <a:buClrTx/>
              <a:buSzTx/>
              <a:buFont typeface="Symbol" panose="05050102010706020507" pitchFamily="18" charset="2"/>
              <a:buNone/>
              <a:tabLst/>
              <a:defRPr/>
            </a:pPr>
            <a:r>
              <a:rPr lang="en-US" noProof="0" dirty="0">
                <a:latin typeface="Arial"/>
                <a:cs typeface="Arial"/>
              </a:rPr>
              <a:t>International Energy Agency (IEA) (2016), ‘Water Energy Nexus: Excerpt from the World Energy Outlook 2016’, Paris France.</a:t>
            </a:r>
          </a:p>
          <a:p>
            <a:pPr marL="0" lvl="0" indent="0">
              <a:buFont typeface="Symbol" panose="05050102010706020507" pitchFamily="18" charset="2"/>
              <a:buNone/>
            </a:pPr>
            <a:endParaRPr lang="en-US" noProof="0" dirty="0"/>
          </a:p>
        </p:txBody>
      </p:sp>
      <p:sp>
        <p:nvSpPr>
          <p:cNvPr id="4" name="Foliennummernplatzhalter 3"/>
          <p:cNvSpPr>
            <a:spLocks noGrp="1"/>
          </p:cNvSpPr>
          <p:nvPr>
            <p:ph type="sldNum" sz="quarter" idx="5"/>
          </p:nvPr>
        </p:nvSpPr>
        <p:spPr/>
        <p:txBody>
          <a:bodyPr/>
          <a:lstStyle/>
          <a:p>
            <a:fld id="{4045F879-0589-40D4-B0E5-B74D0CAD5C6C}" type="slidenum">
              <a:rPr lang="en-GB" smtClean="0"/>
              <a:pPr/>
              <a:t>21</a:t>
            </a:fld>
            <a:endParaRPr lang="en-GB"/>
          </a:p>
        </p:txBody>
      </p:sp>
    </p:spTree>
    <p:extLst>
      <p:ext uri="{BB962C8B-B14F-4D97-AF65-F5344CB8AC3E}">
        <p14:creationId xmlns:p14="http://schemas.microsoft.com/office/powerpoint/2010/main" val="2787366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b="1" noProof="0" dirty="0">
                <a:latin typeface="Arial"/>
                <a:cs typeface="Arial"/>
              </a:rPr>
              <a:t>Notes:</a:t>
            </a:r>
          </a:p>
          <a:p>
            <a:endParaRPr lang="en-US" b="1" noProof="0" dirty="0">
              <a:latin typeface="Arial"/>
              <a:cs typeface="Arial"/>
            </a:endParaRPr>
          </a:p>
          <a:p>
            <a:pPr marL="171450" indent="-171450">
              <a:buFont typeface="Symbol" panose="05050102010706020507" pitchFamily="18" charset="2"/>
              <a:buChar char="-"/>
            </a:pPr>
            <a:r>
              <a:rPr lang="en-US" noProof="0" dirty="0">
                <a:latin typeface="Arial"/>
                <a:cs typeface="Arial"/>
              </a:rPr>
              <a:t>If we now look at future projections – we see that the water-related electricity consumption is expected to rise significantly in the coming 2 decades – will increase by over 60% compared to 2014</a:t>
            </a:r>
            <a:endParaRPr lang="en-US" b="0" noProof="0" dirty="0"/>
          </a:p>
          <a:p>
            <a:pPr marL="171450" indent="-171450">
              <a:buFont typeface="Symbol" panose="05050102010706020507" pitchFamily="18" charset="2"/>
              <a:buChar char="-"/>
            </a:pPr>
            <a:r>
              <a:rPr lang="en-US" noProof="0" dirty="0">
                <a:latin typeface="Arial"/>
                <a:cs typeface="Arial"/>
              </a:rPr>
              <a:t>However, the share of global electricity consumption will remain almost the same </a:t>
            </a:r>
          </a:p>
          <a:p>
            <a:pPr marL="171450" indent="-171450">
              <a:buFont typeface="Symbol" panose="05050102010706020507" pitchFamily="18" charset="2"/>
              <a:buChar char="-"/>
            </a:pPr>
            <a:r>
              <a:rPr lang="en-US" noProof="0" dirty="0">
                <a:latin typeface="Arial"/>
                <a:cs typeface="Arial"/>
              </a:rPr>
              <a:t>The largest share of electricity consumption in </a:t>
            </a:r>
            <a:r>
              <a:rPr lang="en-US" dirty="0">
                <a:latin typeface="Arial"/>
                <a:cs typeface="Arial"/>
              </a:rPr>
              <a:t>2040</a:t>
            </a:r>
            <a:r>
              <a:rPr lang="en-US" noProof="0" dirty="0">
                <a:latin typeface="Arial"/>
                <a:cs typeface="Arial"/>
              </a:rPr>
              <a:t> will still fall on the water supply sector (25%)</a:t>
            </a:r>
          </a:p>
          <a:p>
            <a:pPr marL="171450" indent="-171450">
              <a:buFont typeface="Symbol" panose="05050102010706020507" pitchFamily="18" charset="2"/>
              <a:buChar char="-"/>
            </a:pPr>
            <a:r>
              <a:rPr lang="en-US" noProof="0" dirty="0">
                <a:latin typeface="Arial"/>
                <a:cs typeface="Arial"/>
              </a:rPr>
              <a:t>This will be closely followed by desalination which will account for more than 20%</a:t>
            </a:r>
          </a:p>
          <a:p>
            <a:pPr marL="171450" indent="-171450">
              <a:buFont typeface="Symbol" panose="05050102010706020507" pitchFamily="18" charset="2"/>
              <a:buChar char="-"/>
            </a:pPr>
            <a:r>
              <a:rPr lang="en-US" noProof="0" dirty="0">
                <a:latin typeface="Arial"/>
                <a:cs typeface="Arial"/>
              </a:rPr>
              <a:t>This is certainly the most prominent change in projected developments</a:t>
            </a:r>
          </a:p>
          <a:p>
            <a:endParaRPr lang="en-US" noProof="0" dirty="0">
              <a:latin typeface="Arial"/>
              <a:cs typeface="Arial"/>
              <a:sym typeface="Wingdings" panose="05000000000000000000" pitchFamily="2" charset="2"/>
            </a:endParaRPr>
          </a:p>
          <a:p>
            <a:endParaRPr lang="en-US" noProof="0" dirty="0">
              <a:latin typeface="Arial"/>
              <a:cs typeface="Arial"/>
              <a:sym typeface="Wingdings" panose="05000000000000000000" pitchFamily="2" charset="2"/>
            </a:endParaRPr>
          </a:p>
          <a:p>
            <a:r>
              <a:rPr lang="en-US" u="sng" noProof="0" dirty="0">
                <a:latin typeface="Arial"/>
                <a:cs typeface="Arial"/>
              </a:rPr>
              <a:t>Additional information: </a:t>
            </a:r>
          </a:p>
          <a:p>
            <a:endParaRPr lang="en-US" noProof="0" dirty="0">
              <a:latin typeface="Arial"/>
              <a:cs typeface="Arial"/>
              <a:sym typeface="Wingdings" panose="05000000000000000000" pitchFamily="2" charset="2"/>
            </a:endParaRPr>
          </a:p>
          <a:p>
            <a:pPr marL="171450" indent="-171450">
              <a:buFont typeface="Symbol" panose="05050102010706020507" pitchFamily="18" charset="2"/>
              <a:buChar char="-"/>
            </a:pPr>
            <a:r>
              <a:rPr lang="en-US" b="0" noProof="0" dirty="0">
                <a:latin typeface="Arial"/>
                <a:cs typeface="Arial"/>
                <a:sym typeface="Wingdings" panose="05000000000000000000" pitchFamily="2" charset="2"/>
              </a:rPr>
              <a:t>The water-related electricity consumption is expected to rise annually by 2.3%  increase of 80% by 2040 (total of 1470 </a:t>
            </a:r>
            <a:r>
              <a:rPr lang="en-US" b="0" noProof="0" dirty="0" err="1">
                <a:latin typeface="Arial"/>
                <a:cs typeface="Arial"/>
                <a:sym typeface="Wingdings" panose="05000000000000000000" pitchFamily="2" charset="2"/>
              </a:rPr>
              <a:t>TWh</a:t>
            </a:r>
            <a:r>
              <a:rPr lang="en-US" b="0" noProof="0" dirty="0">
                <a:latin typeface="Arial"/>
                <a:cs typeface="Arial"/>
                <a:sym typeface="Wingdings" panose="05000000000000000000" pitchFamily="2" charset="2"/>
              </a:rPr>
              <a:t>)</a:t>
            </a:r>
            <a:endParaRPr lang="en-US" b="0" noProof="0" dirty="0">
              <a:latin typeface="Arial"/>
              <a:cs typeface="Arial"/>
            </a:endParaRPr>
          </a:p>
          <a:p>
            <a:pPr marL="514350" lvl="1" indent="-171450">
              <a:buFont typeface="Symbol" panose="05050102010706020507" pitchFamily="18" charset="2"/>
              <a:buChar char="-"/>
            </a:pPr>
            <a:r>
              <a:rPr lang="en-US" b="0" noProof="0" dirty="0">
                <a:latin typeface="Arial"/>
                <a:cs typeface="Arial"/>
                <a:sym typeface="Wingdings" panose="05000000000000000000" pitchFamily="2" charset="2"/>
              </a:rPr>
              <a:t>Equivalent to nearly twice of the Middle East today’s electricity consumption</a:t>
            </a:r>
            <a:r>
              <a:rPr lang="en-US" noProof="0" dirty="0">
                <a:latin typeface="Arial"/>
                <a:cs typeface="Arial"/>
                <a:sym typeface="Wingdings" panose="05000000000000000000" pitchFamily="2" charset="2"/>
              </a:rPr>
              <a:t> </a:t>
            </a:r>
            <a:endParaRPr lang="en-US" noProof="0" dirty="0">
              <a:latin typeface="Arial"/>
              <a:cs typeface="Arial"/>
            </a:endParaRPr>
          </a:p>
          <a:p>
            <a:pPr marL="514350" lvl="1" indent="-171450">
              <a:buFont typeface="Symbol" panose="05050102010706020507" pitchFamily="18" charset="2"/>
              <a:buChar char="-"/>
            </a:pPr>
            <a:r>
              <a:rPr lang="en-US" noProof="0" dirty="0">
                <a:latin typeface="Arial"/>
                <a:cs typeface="Arial"/>
              </a:rPr>
              <a:t>The largest increases are projected for desalination, water transfer and re-use</a:t>
            </a:r>
            <a:endParaRPr lang="en-US" b="0" noProof="0" dirty="0">
              <a:cs typeface="Arial"/>
            </a:endParaRPr>
          </a:p>
          <a:p>
            <a:pPr marL="171450" indent="-171450">
              <a:buFont typeface="Symbol" panose="05050102010706020507" pitchFamily="18" charset="2"/>
              <a:buChar char="-"/>
            </a:pPr>
            <a:r>
              <a:rPr lang="en-US" b="1" u="none" noProof="0" dirty="0">
                <a:latin typeface="Arial"/>
                <a:cs typeface="Arial"/>
                <a:sym typeface="Wingdings" panose="05000000000000000000" pitchFamily="2" charset="2"/>
              </a:rPr>
              <a:t>Desalination:</a:t>
            </a:r>
            <a:r>
              <a:rPr lang="en-US" b="1" noProof="0" dirty="0">
                <a:latin typeface="Arial"/>
                <a:cs typeface="Arial"/>
                <a:sym typeface="Wingdings" panose="05000000000000000000" pitchFamily="2" charset="2"/>
              </a:rPr>
              <a:t> </a:t>
            </a:r>
            <a:endParaRPr lang="en-US" b="1" noProof="0" dirty="0">
              <a:latin typeface="Arial"/>
              <a:cs typeface="Arial"/>
            </a:endParaRPr>
          </a:p>
          <a:p>
            <a:pPr marL="171450" lvl="0" indent="-171450">
              <a:buFont typeface="Symbol" panose="05050102010706020507" pitchFamily="18" charset="2"/>
              <a:buChar char="-"/>
            </a:pPr>
            <a:r>
              <a:rPr lang="en-US" b="0" noProof="0" dirty="0">
                <a:latin typeface="Arial"/>
                <a:cs typeface="Arial"/>
                <a:sym typeface="Wingdings" panose="05000000000000000000" pitchFamily="2" charset="2"/>
              </a:rPr>
              <a:t>Within this sector, the largest increase in energy consumption is projected because of increased reliance on it, especially in water-scarce regions (e.g. North Africa and the Middle East) (IEA, 2018)</a:t>
            </a:r>
            <a:endParaRPr lang="en-US" b="0" noProof="0" dirty="0">
              <a:latin typeface="Arial"/>
              <a:cs typeface="Arial"/>
            </a:endParaRPr>
          </a:p>
          <a:p>
            <a:pPr marL="514350" lvl="1" indent="-171450">
              <a:buFont typeface="Symbol" panose="05050102010706020507" pitchFamily="18" charset="2"/>
              <a:buChar char="-"/>
            </a:pPr>
            <a:r>
              <a:rPr lang="en-US" b="0" noProof="0" dirty="0">
                <a:latin typeface="Arial"/>
                <a:cs typeface="Arial"/>
                <a:sym typeface="Wingdings" panose="05000000000000000000" pitchFamily="2" charset="2"/>
              </a:rPr>
              <a:t>Today’s energy consumption of 5% will increase to 20% by 2040</a:t>
            </a:r>
            <a:endParaRPr lang="en-US" b="0" noProof="0" dirty="0">
              <a:latin typeface="Arial"/>
              <a:cs typeface="Arial"/>
            </a:endParaRPr>
          </a:p>
          <a:p>
            <a:pPr marL="171450" indent="-171450">
              <a:buFont typeface="Symbol" panose="05050102010706020507" pitchFamily="18" charset="2"/>
              <a:buChar char="-"/>
            </a:pPr>
            <a:r>
              <a:rPr lang="en-US" b="1" noProof="0" dirty="0">
                <a:latin typeface="Arial"/>
                <a:cs typeface="Arial"/>
                <a:sym typeface="Wingdings" panose="05000000000000000000" pitchFamily="2" charset="2"/>
              </a:rPr>
              <a:t>Transfer</a:t>
            </a:r>
            <a:r>
              <a:rPr lang="en-US" b="0" noProof="0" dirty="0">
                <a:latin typeface="Arial"/>
                <a:cs typeface="Arial"/>
                <a:sym typeface="Wingdings" panose="05000000000000000000" pitchFamily="2" charset="2"/>
              </a:rPr>
              <a:t>:</a:t>
            </a:r>
            <a:r>
              <a:rPr lang="en-US" noProof="0" dirty="0">
                <a:latin typeface="Arial"/>
                <a:cs typeface="Arial"/>
                <a:sym typeface="Wingdings" panose="05000000000000000000" pitchFamily="2" charset="2"/>
              </a:rPr>
              <a:t> </a:t>
            </a:r>
            <a:endParaRPr lang="en-US" noProof="0" dirty="0">
              <a:latin typeface="Arial"/>
              <a:cs typeface="Arial"/>
            </a:endParaRPr>
          </a:p>
          <a:p>
            <a:pPr marL="514350" lvl="1" indent="-171450">
              <a:buFont typeface="Symbol" panose="05050102010706020507" pitchFamily="18" charset="2"/>
              <a:buChar char="-"/>
            </a:pPr>
            <a:r>
              <a:rPr lang="en-US" b="0" noProof="0" dirty="0">
                <a:latin typeface="Arial"/>
                <a:cs typeface="Arial"/>
                <a:sym typeface="Wingdings" panose="05000000000000000000" pitchFamily="2" charset="2"/>
              </a:rPr>
              <a:t>Large-scale water transfer projects cause the second largest increase in water consumption (after desalination)</a:t>
            </a:r>
            <a:endParaRPr lang="en-US" b="0" noProof="0" dirty="0">
              <a:latin typeface="Arial"/>
              <a:cs typeface="Arial"/>
            </a:endParaRPr>
          </a:p>
          <a:p>
            <a:pPr marL="171450" indent="-171450">
              <a:buFont typeface="Symbol,Sans-Serif" panose="05050102010706020507" pitchFamily="18" charset="2"/>
              <a:buChar char="-"/>
            </a:pPr>
            <a:r>
              <a:rPr lang="en-US" b="1" noProof="0" dirty="0">
                <a:latin typeface="Arial"/>
                <a:cs typeface="Arial"/>
              </a:rPr>
              <a:t>Water re-use:</a:t>
            </a:r>
            <a:endParaRPr lang="en-US" noProof="0" dirty="0">
              <a:latin typeface="Arial"/>
              <a:cs typeface="Arial"/>
            </a:endParaRPr>
          </a:p>
          <a:p>
            <a:pPr marL="514350" lvl="1" indent="-171450">
              <a:buFont typeface="Symbol,Sans-Serif" panose="05050102010706020507" pitchFamily="18" charset="2"/>
              <a:buChar char="-"/>
            </a:pPr>
            <a:r>
              <a:rPr lang="en-US" noProof="0" dirty="0">
                <a:latin typeface="Arial"/>
                <a:cs typeface="Arial"/>
              </a:rPr>
              <a:t>Also growing importance of this sector</a:t>
            </a:r>
          </a:p>
          <a:p>
            <a:pPr marL="514350" lvl="1" indent="-171450">
              <a:buFont typeface="Symbol,Sans-Serif" panose="05050102010706020507" pitchFamily="18" charset="2"/>
              <a:buChar char="-"/>
            </a:pPr>
            <a:r>
              <a:rPr lang="en-US" noProof="0" dirty="0">
                <a:latin typeface="Arial"/>
                <a:cs typeface="Arial"/>
              </a:rPr>
              <a:t>Electricity consumption for water re-use will quadruple until 2040 </a:t>
            </a:r>
          </a:p>
          <a:p>
            <a:pPr marL="514350" lvl="1" indent="-171450">
              <a:buFont typeface="Symbol,Sans-Serif" panose="05050102010706020507" pitchFamily="18" charset="2"/>
              <a:buChar char="-"/>
            </a:pPr>
            <a:r>
              <a:rPr lang="en-US" noProof="0" dirty="0">
                <a:latin typeface="Arial"/>
                <a:cs typeface="Arial"/>
              </a:rPr>
              <a:t>The largest increase is expected in the United States, China, India, North Africa and the Middle East</a:t>
            </a:r>
          </a:p>
          <a:p>
            <a:pPr marL="171450" indent="-171450">
              <a:buFont typeface="Symbol,Sans-Serif" panose="05050102010706020507" pitchFamily="18" charset="2"/>
              <a:buChar char="-"/>
            </a:pPr>
            <a:r>
              <a:rPr lang="en-US" noProof="0" dirty="0">
                <a:latin typeface="Arial"/>
                <a:cs typeface="Arial"/>
              </a:rPr>
              <a:t>Non-traditional water sources: desalination and re-use combined account today for 0.7% of the water supply and will rise to 4% by </a:t>
            </a:r>
            <a:r>
              <a:rPr lang="en-US" dirty="0">
                <a:latin typeface="Arial"/>
                <a:cs typeface="Arial"/>
              </a:rPr>
              <a:t>2040</a:t>
            </a:r>
            <a:endParaRPr lang="en-US" noProof="0" dirty="0">
              <a:latin typeface="Arial"/>
              <a:cs typeface="Arial"/>
            </a:endParaRPr>
          </a:p>
          <a:p>
            <a:pPr marL="0" indent="0">
              <a:buFont typeface="Symbol" panose="05050102010706020507" pitchFamily="18" charset="2"/>
              <a:buNone/>
            </a:pPr>
            <a:endParaRPr lang="en-US" noProof="0" dirty="0">
              <a:latin typeface="Arial"/>
              <a:cs typeface="Arial"/>
              <a:sym typeface="Wingdings" panose="05000000000000000000" pitchFamily="2" charset="2"/>
            </a:endParaRPr>
          </a:p>
          <a:p>
            <a:pPr marL="171450" indent="-171450">
              <a:buFont typeface="Symbol" panose="05050102010706020507" pitchFamily="18" charset="2"/>
              <a:buChar char="-"/>
            </a:pPr>
            <a:r>
              <a:rPr lang="en-US" noProof="0" dirty="0">
                <a:latin typeface="Arial"/>
                <a:cs typeface="Arial"/>
                <a:sym typeface="Wingdings" panose="05000000000000000000" pitchFamily="2" charset="2"/>
              </a:rPr>
              <a:t>Wastewater treatment: </a:t>
            </a:r>
            <a:endParaRPr lang="en-US" noProof="0" dirty="0">
              <a:latin typeface="Arial"/>
              <a:cs typeface="Arial"/>
            </a:endParaRPr>
          </a:p>
          <a:p>
            <a:pPr marL="171450" lvl="0" indent="-171450">
              <a:buFont typeface="Symbol" panose="05050102010706020507" pitchFamily="18" charset="2"/>
              <a:buChar char="-"/>
            </a:pPr>
            <a:r>
              <a:rPr lang="en-US" b="0" noProof="0" dirty="0">
                <a:latin typeface="Arial"/>
                <a:cs typeface="Arial"/>
                <a:sym typeface="Wingdings" panose="05000000000000000000" pitchFamily="2" charset="2"/>
              </a:rPr>
              <a:t>Electricity consumption will increase by over 60% from 2014 to 2040 (IEA, 2016) due to rising quality standards (IEA, 2018)</a:t>
            </a:r>
            <a:endParaRPr lang="en-US" b="0" noProof="0" dirty="0">
              <a:latin typeface="Arial"/>
              <a:cs typeface="Arial"/>
            </a:endParaRPr>
          </a:p>
          <a:p>
            <a:pPr marL="514350" lvl="1" indent="-171450">
              <a:buFont typeface="Symbol" panose="05050102010706020507" pitchFamily="18" charset="2"/>
              <a:buChar char="-"/>
            </a:pPr>
            <a:r>
              <a:rPr lang="en-US" b="0" noProof="0" dirty="0">
                <a:latin typeface="Arial"/>
                <a:cs typeface="Arial"/>
                <a:sym typeface="Wingdings" panose="05000000000000000000" pitchFamily="2" charset="2"/>
              </a:rPr>
              <a:t>Two counterbalancing trends concerning the energy intensity of wastewater treatment: (1) global energy intensity will increase due to higher wastewater treatments in former developing countries; (2) the treatment efficiency will improve and thus mitigate this growth</a:t>
            </a:r>
            <a:endParaRPr lang="en-US" b="0" noProof="0" dirty="0">
              <a:latin typeface="Arial"/>
              <a:cs typeface="Arial"/>
            </a:endParaRPr>
          </a:p>
          <a:p>
            <a:pPr marL="171450" indent="-171450">
              <a:buFont typeface="Symbol" panose="05050102010706020507" pitchFamily="18" charset="2"/>
              <a:buChar char="-"/>
            </a:pPr>
            <a:r>
              <a:rPr lang="en-US" noProof="0" dirty="0">
                <a:latin typeface="Arial"/>
                <a:cs typeface="Arial"/>
                <a:sym typeface="Wingdings" panose="05000000000000000000" pitchFamily="2" charset="2"/>
              </a:rPr>
              <a:t>Groundwater extraction: </a:t>
            </a:r>
            <a:endParaRPr lang="en-US" noProof="0" dirty="0">
              <a:cs typeface="Arial"/>
            </a:endParaRPr>
          </a:p>
          <a:p>
            <a:pPr marL="514350" lvl="1" indent="-171450">
              <a:buFont typeface="Symbol" panose="05050102010706020507" pitchFamily="18" charset="2"/>
              <a:buChar char="-"/>
            </a:pPr>
            <a:r>
              <a:rPr lang="en-US" b="0" noProof="0" dirty="0">
                <a:latin typeface="Arial"/>
                <a:cs typeface="Arial"/>
                <a:sym typeface="Wingdings" panose="05000000000000000000" pitchFamily="2" charset="2"/>
              </a:rPr>
              <a:t>Electricity needs will rise by 30 </a:t>
            </a:r>
            <a:r>
              <a:rPr lang="en-US" b="0" noProof="0" dirty="0" err="1">
                <a:latin typeface="Arial"/>
                <a:cs typeface="Arial"/>
                <a:sym typeface="Wingdings" panose="05000000000000000000" pitchFamily="2" charset="2"/>
              </a:rPr>
              <a:t>TWh</a:t>
            </a:r>
            <a:r>
              <a:rPr lang="en-US" b="0" noProof="0" dirty="0">
                <a:latin typeface="Arial"/>
                <a:cs typeface="Arial"/>
                <a:sym typeface="Wingdings" panose="05000000000000000000" pitchFamily="2" charset="2"/>
              </a:rPr>
              <a:t> until 2040 due to increased extraction and the use of more efficient electric pumps</a:t>
            </a:r>
            <a:endParaRPr lang="en-US" b="0" noProof="0" dirty="0">
              <a:latin typeface="Arial"/>
              <a:cs typeface="Arial"/>
            </a:endParaRPr>
          </a:p>
          <a:p>
            <a:pPr marL="171450" indent="-171450">
              <a:buFont typeface="Symbol" panose="05050102010706020507" pitchFamily="18" charset="2"/>
              <a:buChar char="-"/>
            </a:pPr>
            <a:r>
              <a:rPr lang="en-US" noProof="0" dirty="0">
                <a:latin typeface="Arial"/>
                <a:cs typeface="Arial"/>
                <a:sym typeface="Wingdings" panose="05000000000000000000" pitchFamily="2" charset="2"/>
              </a:rPr>
              <a:t>Share of the water sector in the global electricity consumption</a:t>
            </a:r>
            <a:r>
              <a:rPr lang="en-US" b="0" noProof="0" dirty="0">
                <a:latin typeface="Arial"/>
                <a:cs typeface="Arial"/>
                <a:sym typeface="Wingdings" panose="05000000000000000000" pitchFamily="2" charset="2"/>
              </a:rPr>
              <a:t>:</a:t>
            </a:r>
            <a:r>
              <a:rPr lang="en-US" noProof="0" dirty="0">
                <a:latin typeface="Arial"/>
                <a:cs typeface="Arial"/>
                <a:sym typeface="Wingdings" panose="05000000000000000000" pitchFamily="2" charset="2"/>
              </a:rPr>
              <a:t> </a:t>
            </a:r>
            <a:endParaRPr lang="en-US" b="0" noProof="0" dirty="0">
              <a:cs typeface="Arial"/>
            </a:endParaRPr>
          </a:p>
          <a:p>
            <a:pPr marL="514350" lvl="1" indent="-171450">
              <a:buFont typeface="Symbol" panose="05050102010706020507" pitchFamily="18" charset="2"/>
              <a:buChar char="-"/>
            </a:pPr>
            <a:r>
              <a:rPr lang="en-US" b="0" noProof="0" dirty="0">
                <a:latin typeface="Arial"/>
                <a:cs typeface="Arial"/>
                <a:sym typeface="Wingdings" panose="05000000000000000000" pitchFamily="2" charset="2"/>
              </a:rPr>
              <a:t>Overall: stays almost at the same level around 4%</a:t>
            </a:r>
            <a:endParaRPr lang="en-US" b="0" noProof="0" dirty="0">
              <a:latin typeface="Arial"/>
              <a:cs typeface="Arial"/>
            </a:endParaRPr>
          </a:p>
          <a:p>
            <a:pPr marL="514350" lvl="1" indent="-171450">
              <a:buFont typeface="Symbol" panose="05050102010706020507" pitchFamily="18" charset="2"/>
              <a:buChar char="-"/>
            </a:pPr>
            <a:r>
              <a:rPr lang="en-US" b="0" noProof="0" dirty="0">
                <a:latin typeface="Arial"/>
                <a:cs typeface="Arial"/>
                <a:sym typeface="Wingdings" panose="05000000000000000000" pitchFamily="2" charset="2"/>
              </a:rPr>
              <a:t>But there exists strong regional divergence</a:t>
            </a:r>
            <a:endParaRPr lang="en-US" b="0" noProof="0" dirty="0">
              <a:latin typeface="Arial"/>
              <a:cs typeface="Arial"/>
            </a:endParaRPr>
          </a:p>
          <a:p>
            <a:pPr marL="514350" lvl="1" indent="-171450">
              <a:buFont typeface="Symbol" panose="05050102010706020507" pitchFamily="18" charset="2"/>
              <a:buChar char="-"/>
            </a:pPr>
            <a:r>
              <a:rPr lang="en-US" b="0" noProof="0" dirty="0">
                <a:latin typeface="Arial"/>
                <a:cs typeface="Arial"/>
                <a:sym typeface="Wingdings" panose="05000000000000000000" pitchFamily="2" charset="2"/>
              </a:rPr>
              <a:t>EU and the United States will remain around 3%</a:t>
            </a:r>
            <a:endParaRPr lang="en-US" b="0" noProof="0" dirty="0">
              <a:latin typeface="Arial"/>
              <a:cs typeface="Arial"/>
            </a:endParaRPr>
          </a:p>
          <a:p>
            <a:pPr marL="514350" lvl="1" indent="-171450">
              <a:buFont typeface="Symbol" panose="05050102010706020507" pitchFamily="18" charset="2"/>
              <a:buChar char="-"/>
            </a:pPr>
            <a:r>
              <a:rPr lang="en-US" b="0" noProof="0" dirty="0">
                <a:latin typeface="Arial"/>
                <a:cs typeface="Arial"/>
                <a:sym typeface="Wingdings" panose="05000000000000000000" pitchFamily="2" charset="2"/>
              </a:rPr>
              <a:t>India’s share will decrease from 10% to 4% because other electricity uses will growth faster</a:t>
            </a:r>
            <a:endParaRPr lang="en-US" b="0" noProof="0" dirty="0">
              <a:latin typeface="Arial"/>
              <a:cs typeface="Arial"/>
            </a:endParaRPr>
          </a:p>
          <a:p>
            <a:pPr marL="514350" lvl="1" indent="-171450">
              <a:buFont typeface="Symbol" panose="05050102010706020507" pitchFamily="18" charset="2"/>
              <a:buChar char="-"/>
            </a:pPr>
            <a:r>
              <a:rPr lang="en-US" b="0" noProof="0" dirty="0">
                <a:latin typeface="Arial"/>
                <a:cs typeface="Arial"/>
                <a:sym typeface="Wingdings" panose="05000000000000000000" pitchFamily="2" charset="2"/>
              </a:rPr>
              <a:t>The Middle east: share will increase from 9% to 16% because of the strong growth of the desalination capacity</a:t>
            </a:r>
            <a:endParaRPr lang="en-US" b="0" noProof="0" dirty="0">
              <a:latin typeface="Arial"/>
              <a:cs typeface="Arial"/>
            </a:endParaRPr>
          </a:p>
          <a:p>
            <a:pPr marL="514350" lvl="1" indent="-171450">
              <a:buFont typeface="Symbol" panose="05050102010706020507" pitchFamily="18" charset="2"/>
              <a:buChar char="-"/>
            </a:pPr>
            <a:r>
              <a:rPr lang="en-US" b="0" noProof="0" dirty="0">
                <a:latin typeface="Arial"/>
                <a:cs typeface="Arial"/>
                <a:sym typeface="Wingdings" panose="05000000000000000000" pitchFamily="2" charset="2"/>
              </a:rPr>
              <a:t>China: share will rise from 3% to 4% because of large-scale water transfer projects (e.g. South-North Water Transfer Project)</a:t>
            </a:r>
            <a:endParaRPr lang="en-US" b="0" noProof="0" dirty="0">
              <a:latin typeface="Arial"/>
              <a:cs typeface="Arial"/>
            </a:endParaRPr>
          </a:p>
          <a:p>
            <a:pPr marL="0" lvl="0" indent="0">
              <a:buFont typeface="Symbol" panose="05050102010706020507" pitchFamily="18" charset="2"/>
              <a:buNone/>
            </a:pPr>
            <a:endParaRPr lang="en-US" b="1" noProof="0" dirty="0"/>
          </a:p>
          <a:p>
            <a:pPr marL="0" lvl="0" indent="0">
              <a:buFont typeface="Symbol" panose="05050102010706020507" pitchFamily="18" charset="2"/>
              <a:buNone/>
            </a:pPr>
            <a:endParaRPr lang="en-US" b="1" noProof="0" dirty="0"/>
          </a:p>
          <a:p>
            <a:pPr marL="0" lvl="0" indent="0">
              <a:buFont typeface="Symbol" panose="05050102010706020507" pitchFamily="18" charset="2"/>
              <a:buNone/>
            </a:pPr>
            <a:r>
              <a:rPr lang="en-US" b="1" noProof="0" dirty="0">
                <a:latin typeface="Arial"/>
                <a:cs typeface="Arial"/>
              </a:rPr>
              <a:t>Sources:</a:t>
            </a:r>
          </a:p>
          <a:p>
            <a:pPr marL="0" lvl="0" indent="0">
              <a:buFont typeface="Symbol" panose="05050102010706020507" pitchFamily="18" charset="2"/>
              <a:buNone/>
            </a:pPr>
            <a:endParaRPr lang="en-US" noProof="0" dirty="0"/>
          </a:p>
          <a:p>
            <a:pPr marL="0" marR="0" lvl="0" indent="0" algn="l" defTabSz="685800" rtl="0" eaLnBrk="1" fontAlgn="auto" latinLnBrk="0" hangingPunct="1">
              <a:lnSpc>
                <a:spcPct val="100000"/>
              </a:lnSpc>
              <a:spcBef>
                <a:spcPts val="0"/>
              </a:spcBef>
              <a:spcAft>
                <a:spcPts val="0"/>
              </a:spcAft>
              <a:buClrTx/>
              <a:buSzTx/>
              <a:buFont typeface="Symbol" panose="05050102010706020507" pitchFamily="18" charset="2"/>
              <a:buNone/>
              <a:tabLst/>
              <a:defRPr/>
            </a:pPr>
            <a:r>
              <a:rPr lang="en-US" noProof="0" dirty="0">
                <a:latin typeface="Arial"/>
                <a:cs typeface="Arial"/>
              </a:rPr>
              <a:t>Howes, T. (IEA) (2021-05-18), ‘Water data for the energy sector. Climate impacts on hydropower’, Presentation. </a:t>
            </a:r>
            <a:endParaRPr lang="en-US" noProof="0" dirty="0">
              <a:cs typeface="Arial"/>
            </a:endParaRPr>
          </a:p>
          <a:p>
            <a:pPr marL="0" lvl="0" indent="0">
              <a:buFont typeface="Symbol" panose="05050102010706020507" pitchFamily="18" charset="2"/>
              <a:buNone/>
            </a:pPr>
            <a:endParaRPr lang="en-US" noProof="0" dirty="0">
              <a:latin typeface="Arial"/>
              <a:cs typeface="Arial"/>
            </a:endParaRPr>
          </a:p>
          <a:p>
            <a:pPr marL="0" lvl="0" indent="0">
              <a:buFont typeface="Symbol" panose="05050102010706020507" pitchFamily="18" charset="2"/>
              <a:buNone/>
            </a:pPr>
            <a:r>
              <a:rPr lang="en-US" noProof="0" dirty="0">
                <a:latin typeface="Arial"/>
                <a:cs typeface="Arial"/>
              </a:rPr>
              <a:t>International Energy Agency (IEA) (2018), ‘World Energy Outlook 2018’, Paris, France.</a:t>
            </a:r>
          </a:p>
          <a:p>
            <a:pPr marL="0" indent="0">
              <a:buFont typeface="Symbol" panose="05050102010706020507" pitchFamily="18" charset="2"/>
              <a:buNone/>
            </a:pPr>
            <a:endParaRPr lang="en-US" noProof="0" dirty="0"/>
          </a:p>
          <a:p>
            <a:pPr marL="0" indent="0">
              <a:buFont typeface="Symbol" panose="05050102010706020507" pitchFamily="18" charset="2"/>
              <a:buNone/>
            </a:pPr>
            <a:r>
              <a:rPr lang="en-US" noProof="0" dirty="0">
                <a:latin typeface="Arial"/>
                <a:cs typeface="Arial"/>
              </a:rPr>
              <a:t>International Energy Agency (IEA) (2016), ‘Water Energy Nexus: Excerpt from the World Energy Outlook 2016’, Paris France.</a:t>
            </a:r>
          </a:p>
          <a:p>
            <a:pPr marL="0" indent="0">
              <a:buFont typeface="Symbol" panose="05050102010706020507" pitchFamily="18" charset="2"/>
              <a:buNone/>
            </a:pPr>
            <a:endParaRPr lang="en-US" noProof="0" dirty="0"/>
          </a:p>
          <a:p>
            <a:r>
              <a:rPr lang="en-US" noProof="0" dirty="0">
                <a:latin typeface="Arial"/>
                <a:cs typeface="Arial"/>
              </a:rPr>
              <a:t>World Bioenergy Association (WBA) (2013), ‘Biofuels for Transport. Fact Sheet.’, Stockholm, Sweden. </a:t>
            </a:r>
            <a:endParaRPr lang="en-US" noProof="0" dirty="0">
              <a:cs typeface="Arial"/>
            </a:endParaRPr>
          </a:p>
        </p:txBody>
      </p:sp>
      <p:sp>
        <p:nvSpPr>
          <p:cNvPr id="4" name="Foliennummernplatzhalter 3"/>
          <p:cNvSpPr>
            <a:spLocks noGrp="1"/>
          </p:cNvSpPr>
          <p:nvPr>
            <p:ph type="sldNum" sz="quarter" idx="5"/>
          </p:nvPr>
        </p:nvSpPr>
        <p:spPr/>
        <p:txBody>
          <a:bodyPr/>
          <a:lstStyle/>
          <a:p>
            <a:fld id="{4045F879-0589-40D4-B0E5-B74D0CAD5C6C}" type="slidenum">
              <a:rPr lang="en-GB" smtClean="0"/>
              <a:pPr/>
              <a:t>22</a:t>
            </a:fld>
            <a:endParaRPr lang="en-GB"/>
          </a:p>
        </p:txBody>
      </p:sp>
    </p:spTree>
    <p:extLst>
      <p:ext uri="{BB962C8B-B14F-4D97-AF65-F5344CB8AC3E}">
        <p14:creationId xmlns:p14="http://schemas.microsoft.com/office/powerpoint/2010/main" val="17412894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900" b="1" kern="1200" noProof="0" dirty="0">
                <a:solidFill>
                  <a:schemeClr val="tx1"/>
                </a:solidFill>
                <a:effectLst/>
                <a:latin typeface="Arial" panose="020B0604020202020204" pitchFamily="34" charset="0"/>
                <a:ea typeface="+mn-ea"/>
                <a:cs typeface="+mn-cs"/>
              </a:rPr>
              <a:t>Notes:</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sz="900" kern="1200" noProof="0" dirty="0">
              <a:solidFill>
                <a:schemeClr val="tx1"/>
              </a:solidFill>
              <a:effectLst/>
              <a:latin typeface="Arial" panose="020B0604020202020204" pitchFamily="34" charset="0"/>
              <a:ea typeface="+mn-ea"/>
              <a:cs typeface="+mn-cs"/>
            </a:endParaRPr>
          </a:p>
          <a:p>
            <a:r>
              <a:rPr lang="en-US" sz="900" kern="1200" noProof="0" dirty="0">
                <a:solidFill>
                  <a:schemeClr val="tx1"/>
                </a:solidFill>
                <a:effectLst/>
                <a:latin typeface="Arial" panose="020B0604020202020204" pitchFamily="34" charset="0"/>
                <a:ea typeface="+mn-ea"/>
                <a:cs typeface="+mn-cs"/>
              </a:rPr>
              <a:t>- In this section we look at the interlinkages between the energy and food sectors</a:t>
            </a:r>
          </a:p>
          <a:p>
            <a:r>
              <a:rPr lang="en-US" sz="900" kern="1200" noProof="0" dirty="0">
                <a:solidFill>
                  <a:schemeClr val="tx1"/>
                </a:solidFill>
                <a:effectLst/>
                <a:latin typeface="Arial" panose="020B0604020202020204" pitchFamily="34" charset="0"/>
                <a:ea typeface="+mn-ea"/>
                <a:cs typeface="+mn-cs"/>
              </a:rPr>
              <a:t>- The key questions addressed are: </a:t>
            </a:r>
          </a:p>
          <a:p>
            <a:pPr marL="514350" lvl="1" indent="-171450">
              <a:buFont typeface="Symbol" panose="05050102010706020507" pitchFamily="18" charset="2"/>
              <a:buChar char="-"/>
            </a:pPr>
            <a:r>
              <a:rPr lang="en-US" sz="900" kern="1200" noProof="0" dirty="0">
                <a:solidFill>
                  <a:schemeClr val="tx1"/>
                </a:solidFill>
                <a:effectLst/>
                <a:latin typeface="Arial" panose="020B0604020202020204" pitchFamily="34" charset="0"/>
                <a:ea typeface="+mn-ea"/>
                <a:cs typeface="+mn-cs"/>
              </a:rPr>
              <a:t>Where in the food production chain do we need energy and how much? </a:t>
            </a:r>
          </a:p>
          <a:p>
            <a:pPr marL="514350" lvl="1" indent="-171450">
              <a:buFont typeface="Symbol" panose="05050102010706020507" pitchFamily="18" charset="2"/>
              <a:buChar char="-"/>
            </a:pPr>
            <a:r>
              <a:rPr lang="en-US" sz="900" kern="1200" noProof="0" dirty="0">
                <a:solidFill>
                  <a:schemeClr val="tx1"/>
                </a:solidFill>
                <a:effectLst/>
                <a:latin typeface="Arial" panose="020B0604020202020204" pitchFamily="34" charset="0"/>
                <a:ea typeface="+mn-ea"/>
                <a:cs typeface="+mn-cs"/>
              </a:rPr>
              <a:t>What is the role of agriculture for energy production (keyword “bioenergy”)? How much agricultural land is used for production of bioenergy?</a:t>
            </a:r>
          </a:p>
          <a:p>
            <a:endParaRPr lang="en-US" sz="900" kern="1200" noProof="0" dirty="0">
              <a:solidFill>
                <a:schemeClr val="tx1"/>
              </a:solidFill>
              <a:effectLst/>
              <a:latin typeface="Arial" panose="020B0604020202020204" pitchFamily="34" charset="0"/>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US" sz="900" b="1" baseline="0" noProof="0" dirty="0">
                <a:latin typeface="Arial" panose="020B0604020202020204" pitchFamily="34" charset="0"/>
                <a:cs typeface="Arial" panose="020B0604020202020204" pitchFamily="34" charset="0"/>
              </a:rPr>
              <a:t>Highlighted trade-offs:</a:t>
            </a:r>
            <a:endParaRPr lang="en-US" sz="900" kern="1200" noProof="0" dirty="0">
              <a:solidFill>
                <a:schemeClr val="tx1"/>
              </a:solidFill>
              <a:effectLst/>
              <a:latin typeface="Arial" panose="020B0604020202020204" pitchFamily="34" charset="0"/>
              <a:ea typeface="+mn-ea"/>
              <a:cs typeface="+mn-cs"/>
            </a:endParaRPr>
          </a:p>
          <a:p>
            <a:pPr marL="171450" indent="-171450">
              <a:buFontTx/>
              <a:buChar char="-"/>
            </a:pPr>
            <a:r>
              <a:rPr lang="en-US" sz="900" kern="1200" noProof="0" dirty="0">
                <a:solidFill>
                  <a:schemeClr val="tx1"/>
                </a:solidFill>
                <a:effectLst/>
                <a:latin typeface="Arial" panose="020B0604020202020204" pitchFamily="34" charset="0"/>
                <a:ea typeface="+mn-ea"/>
                <a:cs typeface="+mn-cs"/>
              </a:rPr>
              <a:t>Using land for growing food vs. energy production </a:t>
            </a:r>
          </a:p>
          <a:p>
            <a:pPr marL="171450" indent="-171450">
              <a:buFontTx/>
              <a:buChar char="-"/>
            </a:pPr>
            <a:endParaRPr lang="en-US" sz="900" kern="1200" noProof="0" dirty="0">
              <a:solidFill>
                <a:schemeClr val="tx1"/>
              </a:solidFill>
              <a:effectLst/>
              <a:latin typeface="Arial" panose="020B0604020202020204" pitchFamily="34" charset="0"/>
              <a:ea typeface="+mn-ea"/>
              <a:cs typeface="+mn-cs"/>
            </a:endParaRPr>
          </a:p>
          <a:p>
            <a:endParaRPr lang="de-DE" b="1" dirty="0"/>
          </a:p>
        </p:txBody>
      </p:sp>
      <p:sp>
        <p:nvSpPr>
          <p:cNvPr id="4" name="Foliennummernplatzhalter 3"/>
          <p:cNvSpPr>
            <a:spLocks noGrp="1"/>
          </p:cNvSpPr>
          <p:nvPr>
            <p:ph type="sldNum" sz="quarter" idx="5"/>
          </p:nvPr>
        </p:nvSpPr>
        <p:spPr/>
        <p:txBody>
          <a:bodyPr/>
          <a:lstStyle/>
          <a:p>
            <a:fld id="{4045F879-0589-40D4-B0E5-B74D0CAD5C6C}" type="slidenum">
              <a:rPr lang="en-GB" smtClean="0"/>
              <a:pPr/>
              <a:t>23</a:t>
            </a:fld>
            <a:endParaRPr lang="en-GB"/>
          </a:p>
        </p:txBody>
      </p:sp>
    </p:spTree>
    <p:extLst>
      <p:ext uri="{BB962C8B-B14F-4D97-AF65-F5344CB8AC3E}">
        <p14:creationId xmlns:p14="http://schemas.microsoft.com/office/powerpoint/2010/main" val="108403928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izenplatzhalter 1">
            <a:extLst>
              <a:ext uri="{FF2B5EF4-FFF2-40B4-BE49-F238E27FC236}">
                <a16:creationId xmlns:a16="http://schemas.microsoft.com/office/drawing/2014/main" id="{6E899A8A-B544-40D7-A8BD-E5C0A361EA59}"/>
              </a:ext>
            </a:extLst>
          </p:cNvPr>
          <p:cNvSpPr>
            <a:spLocks noGrp="1"/>
          </p:cNvSpPr>
          <p:nvPr>
            <p:ph type="body" idx="1"/>
          </p:nvPr>
        </p:nvSpPr>
        <p:spPr/>
        <p:txBody>
          <a:bodyPr/>
          <a:lstStyle/>
          <a:p>
            <a:r>
              <a:rPr lang="en-US" b="1" noProof="0" dirty="0"/>
              <a:t>Notes:</a:t>
            </a:r>
          </a:p>
          <a:p>
            <a:endParaRPr lang="en-US" b="0" noProof="0" dirty="0"/>
          </a:p>
          <a:p>
            <a:pPr marL="171450" indent="-171450">
              <a:buFont typeface="Symbol" panose="05050102010706020507" pitchFamily="18" charset="2"/>
              <a:buChar char="-"/>
            </a:pPr>
            <a:r>
              <a:rPr lang="en-US" b="0" noProof="0" dirty="0"/>
              <a:t>Energy is required for the following </a:t>
            </a:r>
            <a:r>
              <a:rPr lang="en-US" b="1" noProof="0" dirty="0"/>
              <a:t>inputs</a:t>
            </a:r>
            <a:r>
              <a:rPr lang="en-US" b="0" noProof="0" dirty="0"/>
              <a:t>: </a:t>
            </a:r>
            <a:r>
              <a:rPr lang="en-US" sz="900" b="0" i="0" u="none" strike="noStrike" kern="1200" baseline="0" noProof="0" dirty="0">
                <a:solidFill>
                  <a:schemeClr val="tx1"/>
                </a:solidFill>
                <a:latin typeface="Arial" panose="020B0604020202020204" pitchFamily="34" charset="0"/>
                <a:ea typeface="+mn-ea"/>
                <a:cs typeface="+mn-cs"/>
              </a:rPr>
              <a:t>seeds, irrigation and pumping, livestock feed and fertilizers</a:t>
            </a:r>
            <a:endParaRPr lang="en-US" b="0" noProof="0" dirty="0"/>
          </a:p>
          <a:p>
            <a:pPr marL="171450" indent="-171450">
              <a:buFont typeface="Symbol" panose="05050102010706020507" pitchFamily="18" charset="2"/>
              <a:buChar char="-"/>
            </a:pPr>
            <a:r>
              <a:rPr lang="en-US" b="0" noProof="0" dirty="0"/>
              <a:t>Also at the </a:t>
            </a:r>
            <a:r>
              <a:rPr lang="en-US" b="1" noProof="0" dirty="0"/>
              <a:t>production</a:t>
            </a:r>
            <a:r>
              <a:rPr lang="en-US" b="0" noProof="0" dirty="0"/>
              <a:t> level energy is fundamental: for the </a:t>
            </a:r>
            <a:r>
              <a:rPr lang="en-US" sz="900" b="0" i="0" u="none" strike="noStrike" kern="1200" baseline="0" noProof="0" dirty="0">
                <a:solidFill>
                  <a:schemeClr val="tx1"/>
                </a:solidFill>
                <a:latin typeface="Arial" panose="020B0604020202020204" pitchFamily="34" charset="0"/>
                <a:ea typeface="+mn-ea"/>
                <a:cs typeface="+mn-cs"/>
              </a:rPr>
              <a:t>on-farm mechanization, the reduction in human </a:t>
            </a:r>
            <a:r>
              <a:rPr lang="en-US" sz="900" b="0" i="0" u="none" strike="noStrike" kern="1200" baseline="0" noProof="0" dirty="0" err="1">
                <a:solidFill>
                  <a:schemeClr val="tx1"/>
                </a:solidFill>
                <a:latin typeface="Arial" panose="020B0604020202020204" pitchFamily="34" charset="0"/>
                <a:ea typeface="+mn-ea"/>
                <a:cs typeface="+mn-cs"/>
              </a:rPr>
              <a:t>labour</a:t>
            </a:r>
            <a:r>
              <a:rPr lang="en-US" sz="900" b="0" i="0" u="none" strike="noStrike" kern="1200" baseline="0" noProof="0" dirty="0">
                <a:solidFill>
                  <a:schemeClr val="tx1"/>
                </a:solidFill>
                <a:latin typeface="Arial" panose="020B0604020202020204" pitchFamily="34" charset="0"/>
                <a:ea typeface="+mn-ea"/>
                <a:cs typeface="+mn-cs"/>
              </a:rPr>
              <a:t> requirements and also to increase the operational efficiencies</a:t>
            </a:r>
            <a:endParaRPr lang="en-US" b="0" noProof="0" dirty="0"/>
          </a:p>
          <a:p>
            <a:pPr marL="171450" indent="-171450">
              <a:buFont typeface="Symbol" panose="05050102010706020507" pitchFamily="18" charset="2"/>
              <a:buChar char="-"/>
            </a:pPr>
            <a:r>
              <a:rPr lang="en-US" b="0" noProof="0" dirty="0"/>
              <a:t>Furthermore, energy plays a major role for the </a:t>
            </a:r>
            <a:r>
              <a:rPr lang="en-US" b="1" noProof="0" dirty="0"/>
              <a:t>transport</a:t>
            </a:r>
            <a:r>
              <a:rPr lang="en-US" b="0" noProof="0" dirty="0"/>
              <a:t> of agricultural products: from the f</a:t>
            </a:r>
            <a:r>
              <a:rPr lang="en-US" sz="900" b="0" i="0" u="none" strike="noStrike" kern="1200" baseline="0" noProof="0" dirty="0">
                <a:solidFill>
                  <a:schemeClr val="tx1"/>
                </a:solidFill>
                <a:latin typeface="Arial" panose="020B0604020202020204" pitchFamily="34" charset="0"/>
                <a:ea typeface="+mn-ea"/>
                <a:cs typeface="+mn-cs"/>
              </a:rPr>
              <a:t>arm to the collection </a:t>
            </a:r>
            <a:r>
              <a:rPr lang="en-US" sz="900" b="0" i="0" u="none" strike="noStrike" kern="1200" baseline="0" noProof="0" dirty="0" err="1">
                <a:solidFill>
                  <a:schemeClr val="tx1"/>
                </a:solidFill>
                <a:latin typeface="Arial" panose="020B0604020202020204" pitchFamily="34" charset="0"/>
                <a:ea typeface="+mn-ea"/>
                <a:cs typeface="+mn-cs"/>
              </a:rPr>
              <a:t>centre</a:t>
            </a:r>
            <a:r>
              <a:rPr lang="en-US" sz="900" b="0" i="0" u="none" strike="noStrike" kern="1200" baseline="0" noProof="0" dirty="0">
                <a:solidFill>
                  <a:schemeClr val="tx1"/>
                </a:solidFill>
                <a:latin typeface="Arial" panose="020B0604020202020204" pitchFamily="34" charset="0"/>
                <a:ea typeface="+mn-ea"/>
                <a:cs typeface="+mn-cs"/>
              </a:rPr>
              <a:t> and from there to processing facilities and markets</a:t>
            </a:r>
            <a:endParaRPr lang="en-US" b="0" noProof="0" dirty="0"/>
          </a:p>
          <a:p>
            <a:pPr marL="171450" indent="-171450">
              <a:buFont typeface="Symbol" panose="05050102010706020507" pitchFamily="18" charset="2"/>
              <a:buChar char="-"/>
            </a:pPr>
            <a:r>
              <a:rPr lang="en-US" b="0" noProof="0" dirty="0"/>
              <a:t>Energy is also needed for </a:t>
            </a:r>
            <a:r>
              <a:rPr lang="en-US" b="1" noProof="0" dirty="0"/>
              <a:t>storage &amp; handling</a:t>
            </a:r>
            <a:r>
              <a:rPr lang="en-US" b="0" noProof="0" dirty="0"/>
              <a:t>: for </a:t>
            </a:r>
            <a:r>
              <a:rPr lang="en-US" sz="900" b="0" i="0" u="none" strike="noStrike" kern="1200" baseline="0" noProof="0" dirty="0">
                <a:solidFill>
                  <a:schemeClr val="tx1"/>
                </a:solidFill>
                <a:latin typeface="Arial" panose="020B0604020202020204" pitchFamily="34" charset="0"/>
                <a:ea typeface="+mn-ea"/>
                <a:cs typeface="+mn-cs"/>
              </a:rPr>
              <a:t>cold storage, moisture control, and the mechanized sorting and packaging</a:t>
            </a:r>
            <a:endParaRPr lang="en-US" b="0" noProof="0" dirty="0"/>
          </a:p>
          <a:p>
            <a:pPr marL="171450" indent="-171450">
              <a:buFont typeface="Symbol" panose="05050102010706020507" pitchFamily="18" charset="2"/>
              <a:buChar char="-"/>
            </a:pPr>
            <a:r>
              <a:rPr lang="en-US" b="0" noProof="0" dirty="0"/>
              <a:t>Within the step of </a:t>
            </a:r>
            <a:r>
              <a:rPr lang="en-US" b="1" noProof="0" dirty="0"/>
              <a:t>value-added processing</a:t>
            </a:r>
            <a:r>
              <a:rPr lang="en-US" b="0" noProof="0" dirty="0"/>
              <a:t>, energy is required for d</a:t>
            </a:r>
            <a:r>
              <a:rPr lang="en-US" sz="900" b="0" i="0" u="none" strike="noStrike" kern="1200" baseline="0" noProof="0" dirty="0">
                <a:solidFill>
                  <a:schemeClr val="tx1"/>
                </a:solidFill>
                <a:latin typeface="Arial" panose="020B0604020202020204" pitchFamily="34" charset="0"/>
                <a:ea typeface="+mn-ea"/>
                <a:cs typeface="+mn-cs"/>
              </a:rPr>
              <a:t>rying, grinding, milling and more</a:t>
            </a:r>
          </a:p>
          <a:p>
            <a:pPr marL="171450" indent="-171450">
              <a:buFont typeface="Symbol" panose="05050102010706020507" pitchFamily="18" charset="2"/>
              <a:buChar char="-"/>
            </a:pPr>
            <a:r>
              <a:rPr lang="en-US" b="0" noProof="0" dirty="0"/>
              <a:t>Energy is also connected to </a:t>
            </a:r>
            <a:r>
              <a:rPr lang="en-US" b="1" noProof="0" dirty="0"/>
              <a:t>transport &amp; logistics</a:t>
            </a:r>
            <a:r>
              <a:rPr lang="en-US" b="0" noProof="0" dirty="0"/>
              <a:t>: for w</a:t>
            </a:r>
            <a:r>
              <a:rPr lang="en-US" sz="900" b="0" i="0" u="none" strike="noStrike" kern="1200" baseline="0" noProof="0" dirty="0">
                <a:solidFill>
                  <a:schemeClr val="tx1"/>
                </a:solidFill>
                <a:latin typeface="Arial" panose="020B0604020202020204" pitchFamily="34" charset="0"/>
                <a:ea typeface="+mn-ea"/>
                <a:cs typeface="+mn-cs"/>
              </a:rPr>
              <a:t>arehouses as well as road, rail and maritime transport</a:t>
            </a:r>
            <a:endParaRPr lang="en-US" b="0" noProof="0" dirty="0"/>
          </a:p>
          <a:p>
            <a:pPr marL="171450" indent="-171450">
              <a:buFont typeface="Symbol" panose="05050102010706020507" pitchFamily="18" charset="2"/>
              <a:buChar char="-"/>
            </a:pPr>
            <a:r>
              <a:rPr lang="en-US" b="0" noProof="0" dirty="0"/>
              <a:t>In the area of marketing &amp; distribution energy is required for packaging, retail (supermarkets), and refrigeration</a:t>
            </a:r>
          </a:p>
          <a:p>
            <a:pPr marL="171450" indent="-171450">
              <a:buFont typeface="Symbol" panose="05050102010706020507" pitchFamily="18" charset="2"/>
              <a:buChar char="-"/>
            </a:pPr>
            <a:r>
              <a:rPr lang="en-US" b="0" noProof="0" dirty="0"/>
              <a:t>Finally, the end-user also uses energy for c</a:t>
            </a:r>
            <a:r>
              <a:rPr lang="en-US" sz="900" b="0" i="0" u="none" strike="noStrike" kern="1200" baseline="0" noProof="0" dirty="0">
                <a:solidFill>
                  <a:schemeClr val="tx1"/>
                </a:solidFill>
                <a:latin typeface="Arial" panose="020B0604020202020204" pitchFamily="34" charset="0"/>
                <a:ea typeface="+mn-ea"/>
                <a:cs typeface="+mn-cs"/>
              </a:rPr>
              <a:t>ooking, transport, and household appliances</a:t>
            </a:r>
            <a:endParaRPr lang="en-US" b="0" noProof="0" dirty="0"/>
          </a:p>
          <a:p>
            <a:endParaRPr lang="en-US" b="0" noProof="0" dirty="0"/>
          </a:p>
          <a:p>
            <a:r>
              <a:rPr lang="en-US" b="1" noProof="0" dirty="0"/>
              <a:t>Sources:</a:t>
            </a:r>
          </a:p>
          <a:p>
            <a:endParaRPr lang="en-US" b="1" noProof="0" dirty="0"/>
          </a:p>
          <a:p>
            <a:r>
              <a:rPr lang="en-US" b="0" noProof="0" dirty="0"/>
              <a:t>FAO (2016). Energy, Agriculture and Climate Change. Towards energy-smart agriculture, available at: https://www.fao.org/3/I6382EN/i6382en.pdf </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b="1" noProof="0" dirty="0">
                <a:latin typeface="Arial"/>
                <a:cs typeface="Arial"/>
              </a:rPr>
              <a:t>Notes: </a:t>
            </a:r>
            <a:endParaRPr lang="en-US" b="1" noProof="0" dirty="0"/>
          </a:p>
          <a:p>
            <a:endParaRPr lang="en-US" noProof="0" dirty="0"/>
          </a:p>
          <a:p>
            <a:pPr>
              <a:defRPr/>
            </a:pPr>
            <a:r>
              <a:rPr lang="en-US" noProof="0" dirty="0">
                <a:latin typeface="Arial"/>
                <a:cs typeface="Arial"/>
              </a:rPr>
              <a:t>Now we want to take a closer look at how energy is used in agri-food systems. </a:t>
            </a:r>
            <a:endParaRPr lang="en-US" noProof="0" dirty="0">
              <a:cs typeface="Arial"/>
            </a:endParaRPr>
          </a:p>
          <a:p>
            <a:pPr>
              <a:defRPr/>
            </a:pPr>
            <a:r>
              <a:rPr lang="en-US" noProof="0" dirty="0">
                <a:latin typeface="Arial"/>
                <a:cs typeface="Arial"/>
              </a:rPr>
              <a:t>Before we present some information,  it is </a:t>
            </a:r>
            <a:r>
              <a:rPr lang="en-US" sz="900" b="0" noProof="0" dirty="0">
                <a:latin typeface="Arial"/>
                <a:cs typeface="Arial"/>
              </a:rPr>
              <a:t>time </a:t>
            </a:r>
            <a:r>
              <a:rPr lang="en-US" noProof="0" dirty="0">
                <a:latin typeface="Arial"/>
                <a:cs typeface="Arial"/>
              </a:rPr>
              <a:t>again </a:t>
            </a:r>
            <a:r>
              <a:rPr lang="en-US" sz="900" b="0" noProof="0" dirty="0">
                <a:latin typeface="Arial"/>
                <a:cs typeface="Arial"/>
              </a:rPr>
              <a:t>for</a:t>
            </a:r>
            <a:r>
              <a:rPr lang="en-US" noProof="0" dirty="0">
                <a:latin typeface="Arial"/>
                <a:cs typeface="Arial"/>
              </a:rPr>
              <a:t> you to try to answer a quiz</a:t>
            </a:r>
            <a:r>
              <a:rPr lang="en-US" sz="900" b="0" noProof="0" dirty="0">
                <a:latin typeface="Arial"/>
                <a:cs typeface="Arial"/>
              </a:rPr>
              <a:t> question</a:t>
            </a:r>
            <a:r>
              <a:rPr lang="en-US" b="0" noProof="0" dirty="0">
                <a:latin typeface="Arial"/>
                <a:cs typeface="Arial"/>
              </a:rPr>
              <a:t>!</a:t>
            </a:r>
            <a:r>
              <a:rPr lang="en-US" noProof="0" dirty="0">
                <a:latin typeface="Arial"/>
                <a:cs typeface="Arial"/>
              </a:rPr>
              <a:t> </a:t>
            </a:r>
            <a:endParaRPr lang="en-US" b="0" noProof="0" dirty="0">
              <a:cs typeface="Arial"/>
            </a:endParaRPr>
          </a:p>
          <a:p>
            <a:endParaRPr lang="en-US" noProof="0" dirty="0">
              <a:latin typeface="Arial"/>
              <a:cs typeface="Arial"/>
            </a:endParaRPr>
          </a:p>
          <a:p>
            <a:r>
              <a:rPr lang="en-US" noProof="0" dirty="0"/>
              <a:t>To participate, you need your smartphone, laptop or any other web-enabled devise [provide link and QR-code to access survey if using one of the online tools mentioned below]</a:t>
            </a:r>
          </a:p>
          <a:p>
            <a:endParaRPr lang="en-US" noProof="0" dirty="0"/>
          </a:p>
          <a:p>
            <a:r>
              <a:rPr lang="en-US" u="sng" noProof="0" dirty="0">
                <a:latin typeface="Arial"/>
                <a:cs typeface="Arial"/>
              </a:rPr>
              <a:t>Question:  </a:t>
            </a:r>
            <a:endParaRPr lang="en-US" u="sng" noProof="0" dirty="0">
              <a:cs typeface="Arial"/>
            </a:endParaRPr>
          </a:p>
          <a:p>
            <a:pPr marL="457200" lvl="1" indent="-457200">
              <a:buFont typeface="+mj-lt"/>
              <a:buAutoNum type="arabicPeriod"/>
            </a:pPr>
            <a:r>
              <a:rPr lang="en-US" noProof="0" dirty="0">
                <a:latin typeface="Arial"/>
                <a:cs typeface="Arial"/>
              </a:rPr>
              <a:t>We have heard previously (in the first presentation) that agri-food systems account for 33% of global energy demand. Which segment of the agri-food chain needs the most energy (globally)? </a:t>
            </a:r>
            <a:r>
              <a:rPr lang="en-US" i="1" noProof="0" dirty="0">
                <a:latin typeface="Arial"/>
                <a:cs typeface="Arial"/>
              </a:rPr>
              <a:t>[Multiple Choice options: </a:t>
            </a:r>
            <a:r>
              <a:rPr lang="en-US" i="1" noProof="0" dirty="0">
                <a:latin typeface="Arial"/>
                <a:cs typeface="Arial"/>
                <a:sym typeface="Wingdings" panose="05000000000000000000" pitchFamily="2" charset="2"/>
              </a:rPr>
              <a:t>Cropping production, Livestock, Fisheries production, Processing and distribution (x), Retail, preparation and cooking]</a:t>
            </a:r>
            <a:endParaRPr lang="en-US" i="1" noProof="0" dirty="0">
              <a:latin typeface="Arial"/>
              <a:cs typeface="Arial"/>
            </a:endParaRP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noProof="0" dirty="0"/>
          </a:p>
          <a:p>
            <a:pPr marL="171450" indent="-171450">
              <a:buFont typeface="Arial" panose="020B0604020202020204" pitchFamily="34" charset="0"/>
              <a:buChar char="•"/>
            </a:pPr>
            <a:endParaRPr lang="en-US" noProof="0" dirty="0"/>
          </a:p>
          <a:p>
            <a:pPr marL="0" indent="0">
              <a:buFont typeface="Arial" panose="020B0604020202020204" pitchFamily="34" charset="0"/>
              <a:buNone/>
            </a:pPr>
            <a:r>
              <a:rPr lang="en-US" b="1" noProof="0" dirty="0"/>
              <a:t>Sources: </a:t>
            </a:r>
          </a:p>
          <a:p>
            <a:pPr marL="0" indent="0">
              <a:buFont typeface="Arial" panose="020B0604020202020204" pitchFamily="34" charset="0"/>
              <a:buNone/>
            </a:pPr>
            <a:endParaRPr lang="en-US" b="1" noProof="0" dirty="0"/>
          </a:p>
          <a:p>
            <a:pPr marL="0" indent="0">
              <a:buFont typeface="Arial" panose="020B0604020202020204" pitchFamily="34" charset="0"/>
              <a:buNone/>
            </a:pPr>
            <a:r>
              <a:rPr lang="en-US" noProof="0" dirty="0"/>
              <a:t>This survey can be realized with either </a:t>
            </a:r>
            <a:r>
              <a:rPr lang="en-US" noProof="0" dirty="0" err="1"/>
              <a:t>menti</a:t>
            </a:r>
            <a:r>
              <a:rPr lang="en-US" noProof="0" dirty="0"/>
              <a:t> (www.mentimeter.com), </a:t>
            </a:r>
            <a:r>
              <a:rPr lang="en-US" noProof="0" dirty="0" err="1"/>
              <a:t>slido</a:t>
            </a:r>
            <a:r>
              <a:rPr lang="en-US" noProof="0" dirty="0"/>
              <a:t> (www.slido.com) or any other online tool suitable for online surveys. </a:t>
            </a:r>
          </a:p>
        </p:txBody>
      </p:sp>
      <p:sp>
        <p:nvSpPr>
          <p:cNvPr id="4" name="Foliennummernplatzhalter 3"/>
          <p:cNvSpPr>
            <a:spLocks noGrp="1"/>
          </p:cNvSpPr>
          <p:nvPr>
            <p:ph type="sldNum" sz="quarter" idx="5"/>
          </p:nvPr>
        </p:nvSpPr>
        <p:spPr/>
        <p:txBody>
          <a:bodyPr/>
          <a:lstStyle/>
          <a:p>
            <a:fld id="{4045F879-0589-40D4-B0E5-B74D0CAD5C6C}" type="slidenum">
              <a:rPr lang="en-GB" smtClean="0"/>
              <a:pPr/>
              <a:t>25</a:t>
            </a:fld>
            <a:endParaRPr lang="en-GB"/>
          </a:p>
        </p:txBody>
      </p:sp>
    </p:spTree>
    <p:extLst>
      <p:ext uri="{BB962C8B-B14F-4D97-AF65-F5344CB8AC3E}">
        <p14:creationId xmlns:p14="http://schemas.microsoft.com/office/powerpoint/2010/main" val="315773738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b="1" noProof="0" dirty="0">
                <a:latin typeface="Arial"/>
                <a:cs typeface="Arial"/>
              </a:rPr>
              <a:t>Notes:</a:t>
            </a:r>
          </a:p>
          <a:p>
            <a:pPr marL="171450" indent="-171450">
              <a:buFont typeface="Symbol" panose="05050102010706020507" pitchFamily="18" charset="2"/>
              <a:buChar char="-"/>
            </a:pPr>
            <a:endParaRPr lang="en-US" noProof="0" dirty="0">
              <a:latin typeface="Arial"/>
              <a:cs typeface="Arial"/>
            </a:endParaRPr>
          </a:p>
          <a:p>
            <a:pPr marL="171450" indent="-171450">
              <a:buFont typeface="Symbol" panose="05050102010706020507" pitchFamily="18" charset="2"/>
              <a:buChar char="-"/>
            </a:pPr>
            <a:r>
              <a:rPr lang="en-US" noProof="0" dirty="0">
                <a:latin typeface="Arial"/>
                <a:cs typeface="Arial"/>
              </a:rPr>
              <a:t>Globally, most energy in the agri-food chain is used for </a:t>
            </a:r>
            <a:r>
              <a:rPr lang="en-US" u="sng" noProof="0" dirty="0">
                <a:latin typeface="Arial"/>
                <a:cs typeface="Arial"/>
              </a:rPr>
              <a:t>processing and distribution </a:t>
            </a:r>
            <a:r>
              <a:rPr lang="en-US" noProof="0" dirty="0">
                <a:latin typeface="Arial"/>
                <a:cs typeface="Arial"/>
              </a:rPr>
              <a:t>(slightly over 40%)</a:t>
            </a:r>
          </a:p>
          <a:p>
            <a:pPr marL="171450" indent="-171450">
              <a:buFont typeface="Symbol" panose="05050102010706020507" pitchFamily="18" charset="2"/>
              <a:buChar char="-"/>
            </a:pPr>
            <a:r>
              <a:rPr lang="en-US" noProof="0" dirty="0">
                <a:latin typeface="Arial"/>
                <a:cs typeface="Arial"/>
              </a:rPr>
              <a:t>Processing and distribution includes post-harvest processing and storage (e.g. drying, cutting, heating, cooling, etc.) as well as transport and distribution to markets</a:t>
            </a:r>
          </a:p>
          <a:p>
            <a:pPr marL="171450" indent="-171450">
              <a:buFont typeface="Symbol,Sans-Serif" panose="05050102010706020507" pitchFamily="18" charset="2"/>
              <a:buChar char="-"/>
            </a:pPr>
            <a:r>
              <a:rPr lang="en-US" noProof="0" dirty="0">
                <a:latin typeface="Arial"/>
                <a:cs typeface="Arial"/>
              </a:rPr>
              <a:t>However, there are differences between high and low-income countries</a:t>
            </a:r>
          </a:p>
          <a:p>
            <a:pPr marL="171450" indent="-171450">
              <a:buFont typeface="Symbol,Sans-Serif" panose="05050102010706020507" pitchFamily="18" charset="2"/>
              <a:buChar char="-"/>
            </a:pPr>
            <a:r>
              <a:rPr lang="en-US" noProof="0" dirty="0">
                <a:latin typeface="Arial"/>
                <a:cs typeface="Arial"/>
              </a:rPr>
              <a:t>In low income countries the largest share of energy use falls on r</a:t>
            </a:r>
            <a:r>
              <a:rPr lang="en-US" u="sng" noProof="0" dirty="0">
                <a:latin typeface="Arial"/>
                <a:cs typeface="Arial"/>
              </a:rPr>
              <a:t>etail and food preparation/cooking </a:t>
            </a:r>
            <a:r>
              <a:rPr lang="en-US" noProof="0" dirty="0">
                <a:latin typeface="Arial"/>
                <a:cs typeface="Arial"/>
              </a:rPr>
              <a:t>(energy here mainly involves food storage and inputs for cooking meals), </a:t>
            </a:r>
          </a:p>
          <a:p>
            <a:pPr marL="171450" indent="-171450">
              <a:buFont typeface="Symbol,Sans-Serif" panose="05050102010706020507" pitchFamily="18" charset="2"/>
              <a:buChar char="-"/>
            </a:pPr>
            <a:r>
              <a:rPr lang="en-US" noProof="0" dirty="0">
                <a:latin typeface="Arial"/>
                <a:cs typeface="Arial"/>
              </a:rPr>
              <a:t>At third place we see </a:t>
            </a:r>
            <a:r>
              <a:rPr lang="en-US" u="sng" noProof="0" dirty="0">
                <a:latin typeface="Arial"/>
                <a:cs typeface="Arial"/>
              </a:rPr>
              <a:t>cropping production: </a:t>
            </a:r>
            <a:r>
              <a:rPr lang="en-US" noProof="0" dirty="0">
                <a:latin typeface="Arial"/>
                <a:cs typeface="Arial"/>
              </a:rPr>
              <a:t>includes fuel for tractors/ machinery, operating irrigation infrastructure, but also the energy used to produce </a:t>
            </a:r>
            <a:r>
              <a:rPr lang="en-US" noProof="0" dirty="0" err="1">
                <a:latin typeface="Arial"/>
                <a:cs typeface="Arial"/>
              </a:rPr>
              <a:t>fertiliser</a:t>
            </a:r>
            <a:r>
              <a:rPr lang="en-US" noProof="0" dirty="0">
                <a:latin typeface="Arial"/>
                <a:cs typeface="Arial"/>
              </a:rPr>
              <a:t> and feed</a:t>
            </a:r>
            <a:endParaRPr lang="en-US" u="sng" noProof="0" dirty="0">
              <a:latin typeface="Arial"/>
              <a:cs typeface="Arial"/>
            </a:endParaRPr>
          </a:p>
          <a:p>
            <a:pPr marL="171450" indent="-171450">
              <a:buFont typeface="Symbol" panose="05050102010706020507" pitchFamily="18" charset="2"/>
              <a:buChar char="-"/>
            </a:pPr>
            <a:r>
              <a:rPr lang="en-US" noProof="0" dirty="0">
                <a:latin typeface="Arial"/>
                <a:cs typeface="Arial"/>
              </a:rPr>
              <a:t>Overall, energy is </a:t>
            </a:r>
            <a:r>
              <a:rPr lang="en-US" noProof="0" dirty="0">
                <a:latin typeface="Arial"/>
                <a:cs typeface="Arial"/>
                <a:sym typeface="Wingdings" panose="05000000000000000000" pitchFamily="2" charset="2"/>
              </a:rPr>
              <a:t>needed among all steps of the agri-food chain  it plays a fundamental role </a:t>
            </a:r>
            <a:endParaRPr lang="en-US" noProof="0" dirty="0">
              <a:cs typeface="Arial"/>
            </a:endParaRPr>
          </a:p>
          <a:p>
            <a:endParaRPr lang="en-US" b="1" noProof="0" dirty="0"/>
          </a:p>
          <a:p>
            <a:endParaRPr lang="en-US" b="1" noProof="0" dirty="0"/>
          </a:p>
          <a:p>
            <a:r>
              <a:rPr lang="en-US" b="1" noProof="0" dirty="0">
                <a:latin typeface="Arial"/>
                <a:cs typeface="Arial"/>
              </a:rPr>
              <a:t>Sources:</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noProof="0" dirty="0"/>
          </a:p>
          <a:p>
            <a:pPr>
              <a:defRPr/>
            </a:pPr>
            <a:r>
              <a:rPr lang="en-US" noProof="0" dirty="0">
                <a:latin typeface="Arial"/>
                <a:cs typeface="Arial"/>
              </a:rPr>
              <a:t>International Renewable Energy Agency (IRENA) and Food and Agriculture Organization (FAO) (2021), ‘Renewable energy for agri-food systems – Towards the Sustainable Development Goals and the Paris agreement’, Abu Dhabi and Rome. </a:t>
            </a:r>
            <a:endParaRPr lang="en-US" sz="900" kern="1200" noProof="0" dirty="0">
              <a:solidFill>
                <a:schemeClr val="tx1"/>
              </a:solidFill>
              <a:effectLst/>
              <a:latin typeface="Arial" panose="020B0604020202020204" pitchFamily="34" charset="0"/>
              <a:ea typeface="+mn-ea"/>
              <a:cs typeface="+mn-cs"/>
            </a:endParaRPr>
          </a:p>
          <a:p>
            <a:endParaRPr lang="de-DE" dirty="0"/>
          </a:p>
        </p:txBody>
      </p:sp>
      <p:sp>
        <p:nvSpPr>
          <p:cNvPr id="4" name="Foliennummernplatzhalter 3"/>
          <p:cNvSpPr>
            <a:spLocks noGrp="1"/>
          </p:cNvSpPr>
          <p:nvPr>
            <p:ph type="sldNum" sz="quarter" idx="5"/>
          </p:nvPr>
        </p:nvSpPr>
        <p:spPr/>
        <p:txBody>
          <a:bodyPr/>
          <a:lstStyle/>
          <a:p>
            <a:fld id="{4045F879-0589-40D4-B0E5-B74D0CAD5C6C}" type="slidenum">
              <a:rPr lang="en-GB" smtClean="0"/>
              <a:pPr/>
              <a:t>26</a:t>
            </a:fld>
            <a:endParaRPr lang="en-GB"/>
          </a:p>
        </p:txBody>
      </p:sp>
    </p:spTree>
    <p:extLst>
      <p:ext uri="{BB962C8B-B14F-4D97-AF65-F5344CB8AC3E}">
        <p14:creationId xmlns:p14="http://schemas.microsoft.com/office/powerpoint/2010/main" val="341986986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b="1" noProof="0" dirty="0">
                <a:latin typeface="Arial"/>
                <a:cs typeface="Arial"/>
              </a:rPr>
              <a:t>Notes: </a:t>
            </a:r>
            <a:endParaRPr lang="en-US" b="1" noProof="0" dirty="0"/>
          </a:p>
          <a:p>
            <a:endParaRPr lang="en-US" noProof="0" dirty="0"/>
          </a:p>
          <a:p>
            <a:pPr marL="171450" indent="-171450">
              <a:buFont typeface="Symbol" panose="05050102010706020507" pitchFamily="18" charset="2"/>
              <a:buChar char="-"/>
            </a:pPr>
            <a:r>
              <a:rPr lang="en-US" noProof="0" dirty="0">
                <a:latin typeface="Arial"/>
                <a:cs typeface="Arial"/>
              </a:rPr>
              <a:t>This graph shows past trends in energy consumption within the agri-food chain: you can see that energy demand has remained unchanged in most parts of the world except for Asia</a:t>
            </a:r>
          </a:p>
          <a:p>
            <a:pPr marL="171450" indent="-171450">
              <a:buFont typeface="Symbol" panose="05050102010706020507" pitchFamily="18" charset="2"/>
              <a:buChar char="-"/>
            </a:pPr>
            <a:r>
              <a:rPr lang="en-US" noProof="0" dirty="0">
                <a:latin typeface="Arial"/>
                <a:cs typeface="Arial"/>
              </a:rPr>
              <a:t>The sharp increase here can be explained by the fact that agriculture became more and more </a:t>
            </a:r>
            <a:r>
              <a:rPr lang="en-US" noProof="0" dirty="0" err="1">
                <a:latin typeface="Arial"/>
                <a:cs typeface="Arial"/>
              </a:rPr>
              <a:t>mechanised</a:t>
            </a:r>
            <a:r>
              <a:rPr lang="en-US" noProof="0" dirty="0">
                <a:latin typeface="Arial"/>
                <a:cs typeface="Arial"/>
              </a:rPr>
              <a:t>; and with the use of irrigation pumps, farm machinery </a:t>
            </a:r>
            <a:r>
              <a:rPr lang="en-US" noProof="0" dirty="0">
                <a:latin typeface="Arial"/>
                <a:cs typeface="Arial"/>
                <a:sym typeface="Wingdings" panose="05000000000000000000" pitchFamily="2" charset="2"/>
              </a:rPr>
              <a:t>and other processing equipment energy consumption grew rapidly</a:t>
            </a:r>
            <a:endParaRPr lang="en-US" noProof="0" dirty="0">
              <a:latin typeface="Arial"/>
              <a:cs typeface="Arial"/>
            </a:endParaRPr>
          </a:p>
          <a:p>
            <a:pPr marL="171450" indent="-171450">
              <a:buFont typeface="Symbol" panose="05050102010706020507" pitchFamily="18" charset="2"/>
              <a:buChar char="-"/>
            </a:pPr>
            <a:r>
              <a:rPr lang="en-US" noProof="0" dirty="0">
                <a:latin typeface="Arial"/>
                <a:cs typeface="Arial"/>
                <a:sym typeface="Wingdings" panose="05000000000000000000" pitchFamily="2" charset="2"/>
              </a:rPr>
              <a:t>Americas and Europe: production has also grown (e.g. increased efficiencies, agronomic processes)  energy consumption remains stable </a:t>
            </a:r>
            <a:endParaRPr lang="en-US" noProof="0" dirty="0">
              <a:cs typeface="Arial"/>
            </a:endParaRPr>
          </a:p>
          <a:p>
            <a:pPr marL="171450" indent="-171450">
              <a:buFont typeface="Symbol" panose="05050102010706020507" pitchFamily="18" charset="2"/>
              <a:buChar char="-"/>
            </a:pPr>
            <a:r>
              <a:rPr lang="en-US" noProof="0" dirty="0">
                <a:latin typeface="Arial"/>
                <a:cs typeface="Arial"/>
              </a:rPr>
              <a:t>Africa: growing food demand </a:t>
            </a:r>
            <a:r>
              <a:rPr lang="en-US" noProof="0" dirty="0">
                <a:latin typeface="Arial"/>
                <a:cs typeface="Arial"/>
                <a:sym typeface="Wingdings" panose="05000000000000000000" pitchFamily="2" charset="2"/>
              </a:rPr>
              <a:t> energy consumption still remains constant </a:t>
            </a:r>
            <a:endParaRPr lang="en-US" noProof="0" dirty="0">
              <a:cs typeface="Arial"/>
            </a:endParaRPr>
          </a:p>
          <a:p>
            <a:endParaRPr lang="en-US" noProof="0" dirty="0">
              <a:latin typeface="Arial"/>
              <a:cs typeface="Arial"/>
            </a:endParaRPr>
          </a:p>
          <a:p>
            <a:pPr marL="171450" indent="-171450">
              <a:buFont typeface="Symbol" panose="05050102010706020507" pitchFamily="18" charset="2"/>
              <a:buChar char="-"/>
            </a:pPr>
            <a:endParaRPr lang="en-US" noProof="0" dirty="0">
              <a:cs typeface="Arial"/>
            </a:endParaRPr>
          </a:p>
          <a:p>
            <a:r>
              <a:rPr lang="en-US" u="sng" noProof="0" dirty="0">
                <a:latin typeface="Arial"/>
                <a:cs typeface="Arial"/>
              </a:rPr>
              <a:t>Additional information: </a:t>
            </a:r>
          </a:p>
          <a:p>
            <a:pPr marL="171450" indent="-171450">
              <a:buFont typeface="Symbol" panose="05050102010706020507" pitchFamily="18" charset="2"/>
              <a:buChar char="-"/>
            </a:pPr>
            <a:r>
              <a:rPr lang="en-US" noProof="0" dirty="0">
                <a:latin typeface="Arial"/>
                <a:cs typeface="Arial"/>
                <a:sym typeface="Wingdings" panose="05000000000000000000" pitchFamily="2" charset="2"/>
              </a:rPr>
              <a:t>Potential for integrated food-energy-systems: combining the production of renewable energy and food</a:t>
            </a:r>
          </a:p>
          <a:p>
            <a:pPr marL="514350" lvl="1" indent="-171450">
              <a:buFont typeface="Symbol" panose="05050102010706020507" pitchFamily="18" charset="2"/>
              <a:buChar char="-"/>
            </a:pPr>
            <a:r>
              <a:rPr lang="en-US" noProof="0" dirty="0" err="1">
                <a:latin typeface="Arial"/>
                <a:cs typeface="Arial"/>
                <a:sym typeface="Wingdings" panose="05000000000000000000" pitchFamily="2" charset="2"/>
              </a:rPr>
              <a:t>Optimising</a:t>
            </a:r>
            <a:r>
              <a:rPr lang="en-US" noProof="0" dirty="0">
                <a:latin typeface="Arial"/>
                <a:cs typeface="Arial"/>
                <a:sym typeface="Wingdings" panose="05000000000000000000" pitchFamily="2" charset="2"/>
              </a:rPr>
              <a:t> land use by cropping systems that integrate energy and food crops (e.g. </a:t>
            </a:r>
            <a:r>
              <a:rPr lang="en-US" noProof="0" dirty="0" err="1">
                <a:latin typeface="Arial"/>
                <a:cs typeface="Arial"/>
                <a:sym typeface="Wingdings" panose="05000000000000000000" pitchFamily="2" charset="2"/>
              </a:rPr>
              <a:t>agro</a:t>
            </a:r>
            <a:r>
              <a:rPr lang="en-US" noProof="0" dirty="0">
                <a:latin typeface="Arial"/>
                <a:cs typeface="Arial"/>
                <a:sym typeface="Wingdings" panose="05000000000000000000" pitchFamily="2" charset="2"/>
              </a:rPr>
              <a:t>-forestry systems: trees are used for bioenergy)</a:t>
            </a:r>
            <a:endParaRPr lang="en-US" noProof="0" dirty="0">
              <a:latin typeface="Arial"/>
              <a:cs typeface="Arial"/>
            </a:endParaRPr>
          </a:p>
          <a:p>
            <a:pPr marL="514350" lvl="1" indent="-171450">
              <a:buFont typeface="Symbol" panose="05050102010706020507" pitchFamily="18" charset="2"/>
              <a:buChar char="-"/>
            </a:pPr>
            <a:r>
              <a:rPr lang="en-US" noProof="0" dirty="0" err="1">
                <a:latin typeface="Arial"/>
                <a:cs typeface="Arial"/>
                <a:sym typeface="Wingdings" panose="05000000000000000000" pitchFamily="2" charset="2"/>
              </a:rPr>
              <a:t>Optimising</a:t>
            </a:r>
            <a:r>
              <a:rPr lang="en-US" noProof="0" dirty="0">
                <a:latin typeface="Arial"/>
                <a:cs typeface="Arial"/>
                <a:sym typeface="Wingdings" panose="05000000000000000000" pitchFamily="2" charset="2"/>
              </a:rPr>
              <a:t> the biomass use by employing by-products/ residues as inputs in the production process (e.g. biogas from manure)</a:t>
            </a:r>
            <a:endParaRPr lang="en-US" noProof="0" dirty="0">
              <a:latin typeface="Arial"/>
              <a:cs typeface="Arial"/>
            </a:endParaRPr>
          </a:p>
          <a:p>
            <a:pPr marL="514350" lvl="1" indent="-171450">
              <a:buFont typeface="Symbol" panose="05050102010706020507" pitchFamily="18" charset="2"/>
              <a:buChar char="-"/>
            </a:pPr>
            <a:r>
              <a:rPr lang="en-US" noProof="0" dirty="0">
                <a:latin typeface="Arial"/>
                <a:cs typeface="Arial"/>
                <a:sym typeface="Wingdings" panose="05000000000000000000" pitchFamily="2" charset="2"/>
              </a:rPr>
              <a:t>Use of </a:t>
            </a:r>
            <a:r>
              <a:rPr lang="en-US" noProof="0" dirty="0" err="1">
                <a:latin typeface="Arial"/>
                <a:cs typeface="Arial"/>
                <a:sym typeface="Wingdings" panose="05000000000000000000" pitchFamily="2" charset="2"/>
              </a:rPr>
              <a:t>agri-voltaics</a:t>
            </a:r>
            <a:r>
              <a:rPr lang="en-US" noProof="0" dirty="0">
                <a:latin typeface="Arial"/>
                <a:cs typeface="Arial"/>
                <a:sym typeface="Wingdings" panose="05000000000000000000" pitchFamily="2" charset="2"/>
              </a:rPr>
              <a:t> or the combinations of agriculture and the generation of solar power </a:t>
            </a:r>
            <a:endParaRPr lang="en-US" noProof="0" dirty="0">
              <a:cs typeface="Arial"/>
            </a:endParaRPr>
          </a:p>
          <a:p>
            <a:pPr marL="171450" indent="-171450">
              <a:buFont typeface="Symbol" panose="05050102010706020507" pitchFamily="18" charset="2"/>
              <a:buChar char="-"/>
            </a:pPr>
            <a:endParaRPr lang="en-US" noProof="0" dirty="0"/>
          </a:p>
          <a:p>
            <a:pPr marL="171450" indent="-171450">
              <a:buFont typeface="Symbol" panose="05050102010706020507" pitchFamily="18" charset="2"/>
              <a:buChar char="-"/>
            </a:pPr>
            <a:endParaRPr lang="en-US" noProof="0" dirty="0"/>
          </a:p>
          <a:p>
            <a:endParaRPr lang="en-US" noProof="0" dirty="0"/>
          </a:p>
          <a:p>
            <a:r>
              <a:rPr lang="en-US" b="1" noProof="0" dirty="0">
                <a:latin typeface="Arial"/>
                <a:cs typeface="Arial"/>
              </a:rPr>
              <a:t>Sources:</a:t>
            </a:r>
          </a:p>
          <a:p>
            <a:endParaRPr lang="en-US" b="1" noProof="0" dirty="0"/>
          </a:p>
          <a:p>
            <a:r>
              <a:rPr lang="en-US" sz="900" kern="1200" noProof="0" dirty="0">
                <a:solidFill>
                  <a:schemeClr val="tx1"/>
                </a:solidFill>
                <a:effectLst/>
                <a:latin typeface="Arial" panose="020B0604020202020204" pitchFamily="34" charset="0"/>
                <a:ea typeface="+mn-ea"/>
                <a:cs typeface="+mn-cs"/>
              </a:rPr>
              <a:t>International Renewable Energy Agency (IRENA) and Food and Agriculture Organization (FAO) (2021). Renewable energy for agri-food systems – Towards the Sustainable Development Goals and the Paris agreement’, Abu Dhabi and Rome. </a:t>
            </a:r>
          </a:p>
        </p:txBody>
      </p:sp>
      <p:sp>
        <p:nvSpPr>
          <p:cNvPr id="4" name="Foliennummernplatzhalter 3"/>
          <p:cNvSpPr>
            <a:spLocks noGrp="1"/>
          </p:cNvSpPr>
          <p:nvPr>
            <p:ph type="sldNum" sz="quarter" idx="5"/>
          </p:nvPr>
        </p:nvSpPr>
        <p:spPr/>
        <p:txBody>
          <a:bodyPr/>
          <a:lstStyle/>
          <a:p>
            <a:fld id="{4045F879-0589-40D4-B0E5-B74D0CAD5C6C}" type="slidenum">
              <a:rPr lang="en-GB" smtClean="0"/>
              <a:pPr/>
              <a:t>27</a:t>
            </a:fld>
            <a:endParaRPr lang="en-GB"/>
          </a:p>
        </p:txBody>
      </p:sp>
    </p:spTree>
    <p:extLst>
      <p:ext uri="{BB962C8B-B14F-4D97-AF65-F5344CB8AC3E}">
        <p14:creationId xmlns:p14="http://schemas.microsoft.com/office/powerpoint/2010/main" val="102432567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b="1" noProof="0" dirty="0"/>
              <a:t>Notes: </a:t>
            </a:r>
          </a:p>
          <a:p>
            <a:endParaRPr lang="en-US" noProof="0" dirty="0">
              <a:latin typeface="Arial"/>
              <a:cs typeface="Arial"/>
            </a:endParaRPr>
          </a:p>
          <a:p>
            <a:pPr marL="171450" indent="-171450">
              <a:buFont typeface="Symbol" panose="05050102010706020507" pitchFamily="18" charset="2"/>
              <a:buChar char="-"/>
            </a:pPr>
            <a:r>
              <a:rPr lang="en-US" noProof="0" dirty="0">
                <a:latin typeface="Arial"/>
                <a:cs typeface="Arial"/>
              </a:rPr>
              <a:t>We do not only need energy for agricultural production, but agriculture also plays a big role for producing energy </a:t>
            </a:r>
            <a:endParaRPr lang="en-US" noProof="0" dirty="0">
              <a:latin typeface="Arial" panose="020B0604020202020204" pitchFamily="34" charset="0"/>
              <a:cs typeface="+mn-cs"/>
            </a:endParaRPr>
          </a:p>
          <a:p>
            <a:pPr marL="171450" indent="-171450">
              <a:buFont typeface="Symbol" panose="05050102010706020507" pitchFamily="18" charset="2"/>
              <a:buChar char="-"/>
            </a:pPr>
            <a:r>
              <a:rPr lang="en-US" noProof="0" dirty="0">
                <a:latin typeface="Arial"/>
                <a:cs typeface="Arial"/>
              </a:rPr>
              <a:t>Bioenergy plays an increasingly important role for the energy sector</a:t>
            </a:r>
          </a:p>
          <a:p>
            <a:pPr marL="171450" indent="-171450">
              <a:buFont typeface="Symbol" panose="05050102010706020507" pitchFamily="18" charset="2"/>
              <a:buChar char="-"/>
            </a:pPr>
            <a:r>
              <a:rPr lang="en-US" noProof="0" dirty="0">
                <a:latin typeface="Arial"/>
                <a:cs typeface="Arial"/>
              </a:rPr>
              <a:t>The term ‘bioenergy’ is widely used and it refers to any energy source based on biological matter </a:t>
            </a:r>
          </a:p>
          <a:p>
            <a:pPr marL="171450" indent="-171450">
              <a:buFont typeface="Symbol" panose="05050102010706020507" pitchFamily="18" charset="2"/>
              <a:buChar char="-"/>
            </a:pPr>
            <a:r>
              <a:rPr lang="en-US" noProof="0" dirty="0">
                <a:latin typeface="Arial"/>
                <a:cs typeface="Arial"/>
              </a:rPr>
              <a:t>But more specific, bioenergy can be obtained from (</a:t>
            </a:r>
            <a:r>
              <a:rPr lang="en-US" noProof="0" dirty="0" err="1">
                <a:latin typeface="Arial"/>
                <a:cs typeface="Arial"/>
              </a:rPr>
              <a:t>Umweltbundesamt</a:t>
            </a:r>
            <a:r>
              <a:rPr lang="en-US" noProof="0" dirty="0">
                <a:latin typeface="Arial"/>
                <a:cs typeface="Arial"/>
              </a:rPr>
              <a:t>, 2020): </a:t>
            </a:r>
          </a:p>
          <a:p>
            <a:pPr marL="514350" lvl="1" indent="-171450">
              <a:buFont typeface="Symbol" panose="05050102010706020507" pitchFamily="18" charset="2"/>
              <a:buChar char="-"/>
            </a:pPr>
            <a:r>
              <a:rPr lang="en-US" noProof="0" dirty="0">
                <a:latin typeface="Arial"/>
                <a:cs typeface="Arial"/>
              </a:rPr>
              <a:t>Agricultural plants (e.g. corn, wheat, sugar beet, rapeseed, sunflowers, oil palms)</a:t>
            </a:r>
          </a:p>
          <a:p>
            <a:pPr marL="514350" lvl="1" indent="-171450">
              <a:buFont typeface="Symbol" panose="05050102010706020507" pitchFamily="18" charset="2"/>
              <a:buChar char="-"/>
            </a:pPr>
            <a:r>
              <a:rPr lang="en-US" noProof="0" dirty="0">
                <a:latin typeface="Arial"/>
                <a:cs typeface="Arial"/>
              </a:rPr>
              <a:t>Fast-growing wood grown on agricultural land (short rotational plantations)</a:t>
            </a:r>
          </a:p>
          <a:p>
            <a:pPr marL="514350" lvl="1" indent="-171450">
              <a:buFont typeface="Symbol" panose="05050102010706020507" pitchFamily="18" charset="2"/>
              <a:buChar char="-"/>
            </a:pPr>
            <a:r>
              <a:rPr lang="en-US" noProof="0" dirty="0">
                <a:latin typeface="Arial"/>
                <a:cs typeface="Arial"/>
              </a:rPr>
              <a:t>Wood from the forestry</a:t>
            </a:r>
          </a:p>
          <a:p>
            <a:pPr marL="514350" lvl="1" indent="-171450">
              <a:buFont typeface="Symbol" panose="05050102010706020507" pitchFamily="18" charset="2"/>
              <a:buChar char="-"/>
            </a:pPr>
            <a:r>
              <a:rPr lang="en-US" noProof="0" dirty="0">
                <a:latin typeface="Arial"/>
                <a:cs typeface="Arial"/>
              </a:rPr>
              <a:t>Biogenic waste and residual materials from agriculture, forestry, households and industry</a:t>
            </a:r>
          </a:p>
          <a:p>
            <a:pPr marL="171450" indent="-171450">
              <a:buFont typeface="Symbol" panose="05050102010706020507" pitchFamily="18" charset="2"/>
              <a:buChar char="-"/>
            </a:pPr>
            <a:r>
              <a:rPr lang="en-US" noProof="0" dirty="0">
                <a:latin typeface="Arial"/>
                <a:cs typeface="Arial"/>
              </a:rPr>
              <a:t>Bioenergy encompasses gaseous forms (e.g. biogas, biomethane, biofuels) as well as liquid forms (e.g. biofuels) </a:t>
            </a:r>
          </a:p>
          <a:p>
            <a:pPr marL="171450" indent="-171450">
              <a:buFont typeface="Symbol" panose="05050102010706020507" pitchFamily="18" charset="2"/>
              <a:buChar char="-"/>
            </a:pPr>
            <a:r>
              <a:rPr lang="en-US" noProof="0" dirty="0">
                <a:latin typeface="Arial"/>
                <a:cs typeface="Arial"/>
              </a:rPr>
              <a:t>Due to the diversity of feedstocks and diverse conversion technologies, bioenergy can be used in all energy-related sectors:</a:t>
            </a:r>
          </a:p>
          <a:p>
            <a:pPr marL="514350" lvl="1" indent="-171450">
              <a:buFont typeface="Symbol" panose="05050102010706020507" pitchFamily="18" charset="2"/>
              <a:buChar char="-"/>
            </a:pPr>
            <a:r>
              <a:rPr lang="en-US" noProof="0" dirty="0">
                <a:latin typeface="Arial"/>
                <a:cs typeface="Arial"/>
              </a:rPr>
              <a:t>As </a:t>
            </a:r>
            <a:r>
              <a:rPr lang="en-US" b="1" noProof="0" dirty="0">
                <a:latin typeface="Arial"/>
                <a:cs typeface="Arial"/>
              </a:rPr>
              <a:t>fuel</a:t>
            </a:r>
            <a:r>
              <a:rPr lang="en-US" noProof="0" dirty="0">
                <a:latin typeface="Arial"/>
                <a:cs typeface="Arial"/>
              </a:rPr>
              <a:t> in transport (e.g. for gasoline, diesel, gas, and electric vehicles)</a:t>
            </a:r>
          </a:p>
          <a:p>
            <a:pPr marL="514350" lvl="1" indent="-171450">
              <a:buFont typeface="Symbol" panose="05050102010706020507" pitchFamily="18" charset="2"/>
              <a:buChar char="-"/>
            </a:pPr>
            <a:r>
              <a:rPr lang="en-US" noProof="0" dirty="0">
                <a:latin typeface="Arial"/>
                <a:cs typeface="Arial"/>
              </a:rPr>
              <a:t>As </a:t>
            </a:r>
            <a:r>
              <a:rPr lang="en-US" b="1" noProof="0" dirty="0">
                <a:latin typeface="Arial"/>
                <a:cs typeface="Arial"/>
              </a:rPr>
              <a:t>thermal energy </a:t>
            </a:r>
            <a:r>
              <a:rPr lang="en-US" noProof="0" dirty="0">
                <a:latin typeface="Arial"/>
                <a:cs typeface="Arial"/>
              </a:rPr>
              <a:t>in households or as industrial process heat</a:t>
            </a:r>
          </a:p>
          <a:p>
            <a:pPr marL="514350" lvl="1" indent="-171450">
              <a:buFont typeface="Symbol" panose="05050102010706020507" pitchFamily="18" charset="2"/>
              <a:buChar char="-"/>
            </a:pPr>
            <a:r>
              <a:rPr lang="en-US" noProof="0" dirty="0">
                <a:latin typeface="Arial"/>
                <a:cs typeface="Arial"/>
              </a:rPr>
              <a:t>For industrial </a:t>
            </a:r>
            <a:r>
              <a:rPr lang="en-US" b="1" noProof="0" dirty="0">
                <a:latin typeface="Arial"/>
                <a:cs typeface="Arial"/>
              </a:rPr>
              <a:t>power generation</a:t>
            </a:r>
          </a:p>
          <a:p>
            <a:pPr marL="514350" lvl="1" indent="-171450">
              <a:buFont typeface="Symbol" panose="05050102010706020507" pitchFamily="18" charset="2"/>
              <a:buChar char="-"/>
            </a:pPr>
            <a:r>
              <a:rPr lang="en-US" b="0" noProof="0" dirty="0">
                <a:latin typeface="Arial"/>
                <a:cs typeface="Arial"/>
              </a:rPr>
              <a:t>For industrial </a:t>
            </a:r>
            <a:r>
              <a:rPr lang="en-US" b="1" noProof="0" dirty="0">
                <a:latin typeface="Arial"/>
                <a:cs typeface="Arial"/>
              </a:rPr>
              <a:t>CHP </a:t>
            </a:r>
            <a:r>
              <a:rPr lang="en-US" b="0" noProof="0" dirty="0">
                <a:latin typeface="Arial"/>
                <a:cs typeface="Arial"/>
              </a:rPr>
              <a:t>(combined heat and power) </a:t>
            </a:r>
            <a:r>
              <a:rPr lang="en-US" b="1" noProof="0" dirty="0">
                <a:latin typeface="Arial"/>
                <a:cs typeface="Arial"/>
              </a:rPr>
              <a:t>production</a:t>
            </a:r>
            <a:r>
              <a:rPr lang="en-US" b="0" noProof="0" dirty="0">
                <a:latin typeface="Arial"/>
                <a:cs typeface="Arial"/>
              </a:rPr>
              <a:t> also possible (“Kraft-</a:t>
            </a:r>
            <a:r>
              <a:rPr lang="en-US" b="0" noProof="0" dirty="0" err="1">
                <a:latin typeface="Arial"/>
                <a:cs typeface="Arial"/>
              </a:rPr>
              <a:t>Wärme</a:t>
            </a:r>
            <a:r>
              <a:rPr lang="en-US" b="0" noProof="0" dirty="0">
                <a:latin typeface="Arial"/>
                <a:cs typeface="Arial"/>
              </a:rPr>
              <a:t>-</a:t>
            </a:r>
            <a:r>
              <a:rPr lang="en-US" b="0" noProof="0" dirty="0" err="1">
                <a:latin typeface="Arial"/>
                <a:cs typeface="Arial"/>
              </a:rPr>
              <a:t>Kopplung</a:t>
            </a:r>
            <a:r>
              <a:rPr lang="en-US" b="0" noProof="0" dirty="0">
                <a:latin typeface="Arial"/>
                <a:cs typeface="Arial"/>
              </a:rPr>
              <a:t>”)</a:t>
            </a:r>
          </a:p>
          <a:p>
            <a:pPr marL="0" lvl="0" indent="0">
              <a:buFont typeface="Symbol" panose="05050102010706020507" pitchFamily="18" charset="2"/>
              <a:buNone/>
            </a:pPr>
            <a:endParaRPr lang="en-US" noProof="0" dirty="0">
              <a:latin typeface="Arial"/>
              <a:cs typeface="Arial"/>
            </a:endParaRPr>
          </a:p>
          <a:p>
            <a:pPr marL="0" lvl="0" indent="0">
              <a:buFont typeface="Symbol" panose="05050102010706020507" pitchFamily="18" charset="2"/>
              <a:buNone/>
            </a:pPr>
            <a:r>
              <a:rPr lang="en-US" b="1" noProof="0" dirty="0">
                <a:latin typeface="Arial"/>
                <a:cs typeface="Arial"/>
              </a:rPr>
              <a:t>Sources:</a:t>
            </a:r>
          </a:p>
          <a:p>
            <a:pPr marL="0" lvl="0" indent="0">
              <a:buFont typeface="Symbol" panose="05050102010706020507" pitchFamily="18" charset="2"/>
              <a:buNone/>
            </a:pPr>
            <a:endParaRPr lang="en-US" noProof="0" dirty="0">
              <a:latin typeface="Arial"/>
              <a:cs typeface="Arial"/>
            </a:endParaRPr>
          </a:p>
          <a:p>
            <a:pPr marL="0" lvl="0" indent="0">
              <a:buFont typeface="Symbol" panose="05050102010706020507" pitchFamily="18" charset="2"/>
              <a:buNone/>
            </a:pPr>
            <a:r>
              <a:rPr lang="en-US" noProof="0" dirty="0">
                <a:latin typeface="Arial"/>
                <a:cs typeface="Arial"/>
              </a:rPr>
              <a:t>The Guardian (2011-09-23), ‘What are bioenergy and biofuels – and are they a good idea?’, available at: https://www.theguardian.com/environment/2011/sep/23/bioenergy-biofuels-climate-change-faq</a:t>
            </a:r>
          </a:p>
          <a:p>
            <a:pPr marL="0" lvl="0" indent="0">
              <a:buFont typeface="Symbol" panose="05050102010706020507" pitchFamily="18" charset="2"/>
              <a:buNone/>
            </a:pPr>
            <a:endParaRPr lang="en-US" noProof="0" dirty="0">
              <a:latin typeface="Arial"/>
              <a:cs typeface="Arial"/>
            </a:endParaRPr>
          </a:p>
          <a:p>
            <a:pPr marL="0" indent="0">
              <a:buFont typeface="Symbol" panose="05050102010706020507" pitchFamily="18" charset="2"/>
              <a:buNone/>
            </a:pPr>
            <a:r>
              <a:rPr lang="en-US" noProof="0" dirty="0" err="1">
                <a:latin typeface="Arial"/>
                <a:cs typeface="Arial"/>
              </a:rPr>
              <a:t>Umweltbundesamt</a:t>
            </a:r>
            <a:r>
              <a:rPr lang="en-US" noProof="0" dirty="0">
                <a:latin typeface="Arial"/>
                <a:cs typeface="Arial"/>
              </a:rPr>
              <a:t> (2020-06-26), ‘</a:t>
            </a:r>
            <a:r>
              <a:rPr lang="en-US" noProof="0" dirty="0" err="1">
                <a:latin typeface="Arial"/>
                <a:cs typeface="Arial"/>
              </a:rPr>
              <a:t>Bioenergie</a:t>
            </a:r>
            <a:r>
              <a:rPr lang="en-US" noProof="0" dirty="0">
                <a:latin typeface="Arial"/>
                <a:cs typeface="Arial"/>
              </a:rPr>
              <a:t>’, available at: </a:t>
            </a:r>
          </a:p>
          <a:p>
            <a:pPr marL="0" indent="0">
              <a:buFont typeface="Symbol" panose="05050102010706020507" pitchFamily="18" charset="2"/>
              <a:buNone/>
            </a:pPr>
            <a:r>
              <a:rPr lang="en-US" noProof="0" dirty="0">
                <a:latin typeface="Arial"/>
                <a:cs typeface="Arial"/>
              </a:rPr>
              <a:t>https://www.umweltbundesamt.de/themen/klima-energie/erneuerbare-energien/bioenergie#bioenergie-ein-weites-und-komplexes-feld-</a:t>
            </a:r>
          </a:p>
          <a:p>
            <a:pPr marL="0" indent="0">
              <a:buFont typeface="Symbol" panose="05050102010706020507" pitchFamily="18" charset="2"/>
              <a:buNone/>
            </a:pPr>
            <a:endParaRPr lang="en-US" dirty="0">
              <a:latin typeface="Arial"/>
              <a:cs typeface="Arial"/>
            </a:endParaRPr>
          </a:p>
        </p:txBody>
      </p:sp>
      <p:sp>
        <p:nvSpPr>
          <p:cNvPr id="4" name="Foliennummernplatzhalter 3"/>
          <p:cNvSpPr>
            <a:spLocks noGrp="1"/>
          </p:cNvSpPr>
          <p:nvPr>
            <p:ph type="sldNum" sz="quarter" idx="5"/>
          </p:nvPr>
        </p:nvSpPr>
        <p:spPr/>
        <p:txBody>
          <a:bodyPr/>
          <a:lstStyle/>
          <a:p>
            <a:fld id="{4045F879-0589-40D4-B0E5-B74D0CAD5C6C}" type="slidenum">
              <a:rPr lang="en-GB" smtClean="0"/>
              <a:pPr/>
              <a:t>28</a:t>
            </a:fld>
            <a:endParaRPr lang="en-GB"/>
          </a:p>
        </p:txBody>
      </p:sp>
    </p:spTree>
    <p:extLst>
      <p:ext uri="{BB962C8B-B14F-4D97-AF65-F5344CB8AC3E}">
        <p14:creationId xmlns:p14="http://schemas.microsoft.com/office/powerpoint/2010/main" val="43051020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b="1" noProof="0" dirty="0"/>
              <a:t>Notes:</a:t>
            </a:r>
          </a:p>
          <a:p>
            <a:endParaRPr lang="en-US" noProof="0" dirty="0"/>
          </a:p>
          <a:p>
            <a:pPr marL="171450" indent="-171450">
              <a:buFont typeface="Symbol" panose="05050102010706020507" pitchFamily="18" charset="2"/>
              <a:buChar char="-"/>
            </a:pPr>
            <a:r>
              <a:rPr lang="en-US" noProof="0" dirty="0"/>
              <a:t>Of all the land available on our planet, 37% was used for agricultural production in 2008</a:t>
            </a:r>
          </a:p>
          <a:p>
            <a:pPr marL="171450" indent="-171450">
              <a:buFont typeface="Symbol" panose="05050102010706020507" pitchFamily="18" charset="2"/>
              <a:buChar char="-"/>
            </a:pPr>
            <a:r>
              <a:rPr lang="en-US" noProof="0" dirty="0"/>
              <a:t>Of this land that is used for agriculture, about 1/3rd is used for growing crops</a:t>
            </a:r>
          </a:p>
          <a:p>
            <a:pPr marL="171450" indent="-171450">
              <a:buFont typeface="Symbol" panose="05050102010706020507" pitchFamily="18" charset="2"/>
              <a:buChar char="-"/>
            </a:pPr>
            <a:r>
              <a:rPr lang="en-US" noProof="0" dirty="0"/>
              <a:t>The use of this cropland is presented in the figure on the right side of this slide: : 71% animal feed, 18% food, 7% material use and </a:t>
            </a:r>
            <a:r>
              <a:rPr lang="en-US" b="1" noProof="0" dirty="0"/>
              <a:t>only 4% bioenergy </a:t>
            </a:r>
          </a:p>
          <a:p>
            <a:pPr marL="171450" indent="-171450">
              <a:buFont typeface="Symbol" panose="05050102010706020507" pitchFamily="18" charset="2"/>
              <a:buChar char="-"/>
            </a:pPr>
            <a:r>
              <a:rPr lang="en-US" b="0" noProof="0" dirty="0"/>
              <a:t>Besides the 55 million (4</a:t>
            </a:r>
            <a:r>
              <a:rPr lang="en-US" b="0" noProof="0"/>
              <a:t>%) hectares </a:t>
            </a:r>
            <a:r>
              <a:rPr lang="en-US" b="0" noProof="0" dirty="0"/>
              <a:t>of cropland used for the production of bioenergy, almost 2 billion hectares of forests were dedicated to the supply of biomass for energy use in 2008</a:t>
            </a:r>
          </a:p>
          <a:p>
            <a:pPr marL="171450" indent="-171450">
              <a:buFont typeface="Symbol" panose="05050102010706020507" pitchFamily="18" charset="2"/>
              <a:buChar char="-"/>
            </a:pPr>
            <a:r>
              <a:rPr lang="en-US" b="0" noProof="0" dirty="0"/>
              <a:t>For the production of bioethanol, wood plays a major role, followed by maize and sugar cane</a:t>
            </a:r>
          </a:p>
          <a:p>
            <a:pPr marL="171450" indent="-171450">
              <a:buFont typeface="Symbol" panose="05050102010706020507" pitchFamily="18" charset="2"/>
              <a:buChar char="-"/>
            </a:pPr>
            <a:r>
              <a:rPr lang="en-US" b="0" noProof="0" dirty="0"/>
              <a:t>Bamboo is used as a fuel</a:t>
            </a:r>
          </a:p>
          <a:p>
            <a:pPr marL="171450" indent="-171450">
              <a:buFont typeface="Symbol" panose="05050102010706020507" pitchFamily="18" charset="2"/>
              <a:buChar char="-"/>
            </a:pPr>
            <a:r>
              <a:rPr lang="en-US" b="0" noProof="0" dirty="0"/>
              <a:t>Oil palm fruit is needed for biodiesel production</a:t>
            </a:r>
          </a:p>
          <a:p>
            <a:pPr marL="171450" indent="-171450">
              <a:buFont typeface="Symbol" panose="05050102010706020507" pitchFamily="18" charset="2"/>
              <a:buChar char="-"/>
            </a:pPr>
            <a:r>
              <a:rPr lang="en-US" b="0" noProof="0" dirty="0"/>
              <a:t>In 2009, renewable energies met a sixths of the global final energy demand</a:t>
            </a:r>
          </a:p>
          <a:p>
            <a:pPr marL="171450" indent="-171450">
              <a:buFont typeface="Symbol" panose="05050102010706020507" pitchFamily="18" charset="2"/>
              <a:buChar char="-"/>
            </a:pPr>
            <a:r>
              <a:rPr lang="en-US" b="0" noProof="0" dirty="0"/>
              <a:t>Within the renewable energy sector, biogenic fuels are the dominant resource </a:t>
            </a:r>
            <a:r>
              <a:rPr lang="en-US" b="0" noProof="0" dirty="0">
                <a:sym typeface="Wingdings" panose="05000000000000000000" pitchFamily="2" charset="2"/>
              </a:rPr>
              <a:t> they account for 12.3% </a:t>
            </a:r>
            <a:r>
              <a:rPr lang="en-US" sz="900" b="0" i="0" u="none" strike="noStrike" kern="1200" baseline="0" noProof="0" dirty="0">
                <a:solidFill>
                  <a:schemeClr val="tx1"/>
                </a:solidFill>
                <a:latin typeface="Arial" panose="020B0604020202020204" pitchFamily="34" charset="0"/>
                <a:ea typeface="+mn-ea"/>
                <a:cs typeface="+mn-cs"/>
                <a:sym typeface="Wingdings" panose="05000000000000000000" pitchFamily="2" charset="2"/>
              </a:rPr>
              <a:t> </a:t>
            </a:r>
            <a:r>
              <a:rPr lang="en-US" sz="900" b="0" i="0" u="none" strike="noStrike" kern="1200" baseline="0" noProof="0" dirty="0">
                <a:solidFill>
                  <a:schemeClr val="tx1"/>
                </a:solidFill>
                <a:latin typeface="Arial" panose="020B0604020202020204" pitchFamily="34" charset="0"/>
                <a:ea typeface="+mn-ea"/>
                <a:cs typeface="+mn-cs"/>
              </a:rPr>
              <a:t>of the worldwide final energy consumption,</a:t>
            </a:r>
          </a:p>
          <a:p>
            <a:pPr marL="171450" indent="-171450">
              <a:buFont typeface="Symbol" panose="05050102010706020507" pitchFamily="18" charset="2"/>
              <a:buChar char="-"/>
            </a:pPr>
            <a:r>
              <a:rPr lang="en-US" b="0" noProof="0" dirty="0"/>
              <a:t>Nevertheless, </a:t>
            </a:r>
            <a:r>
              <a:rPr lang="en-US" sz="900" b="0" i="0" u="none" strike="noStrike" kern="1200" baseline="0" noProof="0" dirty="0">
                <a:solidFill>
                  <a:schemeClr val="tx1"/>
                </a:solidFill>
                <a:latin typeface="Arial" panose="020B0604020202020204" pitchFamily="34" charset="0"/>
                <a:ea typeface="+mn-ea"/>
                <a:cs typeface="+mn-cs"/>
              </a:rPr>
              <a:t>the increasing demand for bioenergy feedstocks (in the form of cultivated biomass) is provoking land use conflicts </a:t>
            </a:r>
          </a:p>
          <a:p>
            <a:pPr marL="171450" indent="-171450">
              <a:buFont typeface="Symbol" panose="05050102010706020507" pitchFamily="18" charset="2"/>
              <a:buChar char="-"/>
            </a:pPr>
            <a:r>
              <a:rPr lang="en-US" sz="900" b="0" i="0" u="none" strike="noStrike" kern="1200" baseline="0" noProof="0" dirty="0">
                <a:solidFill>
                  <a:schemeClr val="tx1"/>
                </a:solidFill>
                <a:latin typeface="Arial" panose="020B0604020202020204" pitchFamily="34" charset="0"/>
                <a:ea typeface="+mn-ea"/>
                <a:cs typeface="+mn-cs"/>
              </a:rPr>
              <a:t>It is difficult to estimate the potential of bioenergy by 2050 but following the IPCC’s  Special Report on Renewable Energy Sources (2011) it will be at least the double of the status from 2008 (taking into account increasing land use competition and non-compliance with essential international sustainability standards with regard to land use)</a:t>
            </a:r>
          </a:p>
          <a:p>
            <a:pPr marL="0" indent="0">
              <a:buFont typeface="Symbol" panose="05050102010706020507" pitchFamily="18" charset="2"/>
              <a:buNone/>
            </a:pPr>
            <a:endParaRPr lang="en-US" sz="900" b="0" i="0" u="none" strike="noStrike" kern="1200" baseline="0" noProof="0" dirty="0">
              <a:solidFill>
                <a:schemeClr val="tx1"/>
              </a:solidFill>
              <a:latin typeface="Arial" panose="020B0604020202020204" pitchFamily="34" charset="0"/>
              <a:ea typeface="+mn-ea"/>
              <a:cs typeface="+mn-cs"/>
            </a:endParaRPr>
          </a:p>
          <a:p>
            <a:pPr marL="0" indent="0">
              <a:buFont typeface="Symbol" panose="05050102010706020507" pitchFamily="18" charset="2"/>
              <a:buNone/>
            </a:pPr>
            <a:r>
              <a:rPr lang="en-US" b="1" noProof="0" dirty="0"/>
              <a:t>Sources:</a:t>
            </a:r>
          </a:p>
          <a:p>
            <a:pPr marL="0" indent="0">
              <a:buFont typeface="Symbol" panose="05050102010706020507" pitchFamily="18" charset="2"/>
              <a:buNone/>
            </a:pPr>
            <a:endParaRPr lang="en-US" noProof="0" dirty="0"/>
          </a:p>
          <a:p>
            <a:r>
              <a:rPr lang="en-US" noProof="0" dirty="0" err="1"/>
              <a:t>Umweltbundesamt</a:t>
            </a:r>
            <a:r>
              <a:rPr lang="en-US" noProof="0" dirty="0"/>
              <a:t> (2013), </a:t>
            </a:r>
            <a:r>
              <a:rPr lang="en-US" b="0" noProof="0" dirty="0"/>
              <a:t>‘</a:t>
            </a:r>
            <a:r>
              <a:rPr lang="en-US" sz="900" b="0" i="0" u="none" strike="noStrike" kern="1200" baseline="0" noProof="0" dirty="0">
                <a:solidFill>
                  <a:schemeClr val="tx1"/>
                </a:solidFill>
                <a:latin typeface="Arial" panose="020B0604020202020204" pitchFamily="34" charset="0"/>
                <a:ea typeface="+mn-ea"/>
                <a:cs typeface="+mn-cs"/>
              </a:rPr>
              <a:t>Sustainable use of Global Land and Biomass Resources</a:t>
            </a:r>
            <a:r>
              <a:rPr lang="en-US" sz="900" b="0" i="0" kern="1200" noProof="0" dirty="0">
                <a:solidFill>
                  <a:schemeClr val="tx1"/>
                </a:solidFill>
                <a:effectLst/>
                <a:latin typeface="Arial" panose="020B0604020202020204" pitchFamily="34" charset="0"/>
                <a:ea typeface="+mn-ea"/>
                <a:cs typeface="+mn-cs"/>
              </a:rPr>
              <a:t>‘, </a:t>
            </a:r>
            <a:r>
              <a:rPr lang="en-US" sz="900" b="0" i="0" u="none" strike="noStrike" kern="1200" baseline="0" noProof="0" dirty="0">
                <a:solidFill>
                  <a:schemeClr val="tx1"/>
                </a:solidFill>
                <a:latin typeface="Arial" panose="020B0604020202020204" pitchFamily="34" charset="0"/>
                <a:ea typeface="+mn-ea"/>
                <a:cs typeface="+mn-cs"/>
              </a:rPr>
              <a:t>Dessau-</a:t>
            </a:r>
            <a:r>
              <a:rPr lang="en-US" sz="900" b="0" i="0" u="none" strike="noStrike" kern="1200" baseline="0" noProof="0" dirty="0" err="1">
                <a:solidFill>
                  <a:schemeClr val="tx1"/>
                </a:solidFill>
                <a:latin typeface="Arial" panose="020B0604020202020204" pitchFamily="34" charset="0"/>
                <a:ea typeface="+mn-ea"/>
                <a:cs typeface="+mn-cs"/>
              </a:rPr>
              <a:t>Roßlau</a:t>
            </a:r>
            <a:r>
              <a:rPr lang="en-US" sz="900" b="0" i="0" u="none" strike="noStrike" kern="1200" baseline="0" noProof="0" dirty="0">
                <a:solidFill>
                  <a:schemeClr val="tx1"/>
                </a:solidFill>
                <a:latin typeface="Arial" panose="020B0604020202020204" pitchFamily="34" charset="0"/>
                <a:ea typeface="+mn-ea"/>
                <a:cs typeface="+mn-cs"/>
              </a:rPr>
              <a:t>.</a:t>
            </a:r>
            <a:endParaRPr lang="en-US" sz="900" b="0" i="0" kern="1200" noProof="0" dirty="0">
              <a:solidFill>
                <a:schemeClr val="tx1"/>
              </a:solidFill>
              <a:effectLst/>
              <a:latin typeface="Arial" panose="020B0604020202020204" pitchFamily="34" charset="0"/>
              <a:ea typeface="+mn-ea"/>
              <a:cs typeface="+mn-cs"/>
            </a:endParaRPr>
          </a:p>
          <a:p>
            <a:pPr marL="0" indent="0">
              <a:buFont typeface="Symbol" panose="05050102010706020507" pitchFamily="18" charset="2"/>
              <a:buNone/>
            </a:pPr>
            <a:endParaRPr lang="de-DE" dirty="0"/>
          </a:p>
        </p:txBody>
      </p:sp>
      <p:sp>
        <p:nvSpPr>
          <p:cNvPr id="4" name="Foliennummernplatzhalter 3"/>
          <p:cNvSpPr>
            <a:spLocks noGrp="1"/>
          </p:cNvSpPr>
          <p:nvPr>
            <p:ph type="sldNum" sz="quarter" idx="5"/>
          </p:nvPr>
        </p:nvSpPr>
        <p:spPr/>
        <p:txBody>
          <a:bodyPr/>
          <a:lstStyle/>
          <a:p>
            <a:fld id="{4045F879-0589-40D4-B0E5-B74D0CAD5C6C}" type="slidenum">
              <a:rPr lang="en-GB" smtClean="0"/>
              <a:pPr/>
              <a:t>29</a:t>
            </a:fld>
            <a:endParaRPr lang="en-GB"/>
          </a:p>
        </p:txBody>
      </p:sp>
    </p:spTree>
    <p:extLst>
      <p:ext uri="{BB962C8B-B14F-4D97-AF65-F5344CB8AC3E}">
        <p14:creationId xmlns:p14="http://schemas.microsoft.com/office/powerpoint/2010/main" val="24311357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None/>
            </a:pPr>
            <a:r>
              <a:rPr lang="en-US" b="1" noProof="0" dirty="0"/>
              <a:t>Notes: </a:t>
            </a:r>
          </a:p>
          <a:p>
            <a:pPr marL="0" indent="0">
              <a:buNone/>
            </a:pPr>
            <a:endParaRPr lang="en-US" noProof="0" dirty="0"/>
          </a:p>
          <a:p>
            <a:pPr marL="0" indent="0">
              <a:buNone/>
            </a:pPr>
            <a:r>
              <a:rPr lang="en-US" noProof="0" dirty="0"/>
              <a:t>The learning unit is divided into three chapters:</a:t>
            </a:r>
          </a:p>
          <a:p>
            <a:pPr marL="171450" indent="-171450">
              <a:buFont typeface="Symbol" panose="05050102010706020507" pitchFamily="18" charset="2"/>
              <a:buChar char="-"/>
            </a:pPr>
            <a:r>
              <a:rPr lang="en-US" b="1" noProof="0" dirty="0"/>
              <a:t>Chapter 1 </a:t>
            </a:r>
            <a:r>
              <a:rPr lang="en-US" noProof="0" dirty="0"/>
              <a:t>provides the background including justification, key characteristics and implementation questions of the WEF Nexus; and also touch upon the link between the WEF Nexus and bigger political processes such as the SDGs, NDCs</a:t>
            </a:r>
          </a:p>
          <a:p>
            <a:pPr marL="171450" indent="-171450">
              <a:buFont typeface="Symbol" panose="05050102010706020507" pitchFamily="18" charset="2"/>
              <a:buChar char="-"/>
            </a:pPr>
            <a:r>
              <a:rPr lang="en-US" noProof="0" dirty="0"/>
              <a:t>Group exercise where we will ask participants to reflect on sectoral interconnections and possible trade-offs they perceive in their own regional/national context</a:t>
            </a:r>
          </a:p>
          <a:p>
            <a:pPr marL="171450" indent="-171450">
              <a:buFont typeface="Symbol" panose="05050102010706020507" pitchFamily="18" charset="2"/>
              <a:buChar char="-"/>
            </a:pPr>
            <a:r>
              <a:rPr lang="en-US" b="1" noProof="0" dirty="0"/>
              <a:t>Chapter 2</a:t>
            </a:r>
            <a:r>
              <a:rPr lang="en-US" baseline="0" noProof="0" dirty="0"/>
              <a:t> </a:t>
            </a:r>
            <a:r>
              <a:rPr lang="en-US" noProof="0" dirty="0"/>
              <a:t>looks into the interactions in more detail, referring to issues of bilateral interactions (Water-Food; Water-Energy; Energy-Food) as well as trilateral interactions as well as </a:t>
            </a:r>
          </a:p>
          <a:p>
            <a:pPr marL="171450" indent="-171450">
              <a:buFont typeface="Symbol" panose="05050102010706020507" pitchFamily="18" charset="2"/>
              <a:buChar char="-"/>
            </a:pPr>
            <a:r>
              <a:rPr lang="en-US" b="1" noProof="0" dirty="0"/>
              <a:t>Chapter 3 </a:t>
            </a:r>
            <a:r>
              <a:rPr lang="en-US" b="0" noProof="0" dirty="0"/>
              <a:t>highlights </a:t>
            </a:r>
            <a:r>
              <a:rPr lang="en-US" noProof="0" dirty="0"/>
              <a:t>potential synergies and solutions  – in general as well as along several examples</a:t>
            </a:r>
            <a:endParaRPr lang="en-US" b="0" noProof="0" dirty="0"/>
          </a:p>
          <a:p>
            <a:pPr marL="171450" marR="0" lvl="0" indent="-17145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en-US" noProof="0" dirty="0"/>
              <a:t>In the end there will be an interactive group exercise which builds on the first – but now looking into possible solutions and synergies that could be identified</a:t>
            </a:r>
          </a:p>
        </p:txBody>
      </p:sp>
      <p:sp>
        <p:nvSpPr>
          <p:cNvPr id="4" name="Foliennummernplatzhalter 3"/>
          <p:cNvSpPr>
            <a:spLocks noGrp="1"/>
          </p:cNvSpPr>
          <p:nvPr>
            <p:ph type="sldNum" sz="quarter" idx="5"/>
          </p:nvPr>
        </p:nvSpPr>
        <p:spPr/>
        <p:txBody>
          <a:bodyPr/>
          <a:lstStyle/>
          <a:p>
            <a:fld id="{4045F879-0589-40D4-B0E5-B74D0CAD5C6C}" type="slidenum">
              <a:rPr lang="en-GB" smtClean="0"/>
              <a:pPr/>
              <a:t>3</a:t>
            </a:fld>
            <a:endParaRPr lang="en-GB"/>
          </a:p>
        </p:txBody>
      </p:sp>
    </p:spTree>
    <p:extLst>
      <p:ext uri="{BB962C8B-B14F-4D97-AF65-F5344CB8AC3E}">
        <p14:creationId xmlns:p14="http://schemas.microsoft.com/office/powerpoint/2010/main" val="311379312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b="1" noProof="0" dirty="0"/>
              <a:t>Notes:</a:t>
            </a:r>
          </a:p>
          <a:p>
            <a:endParaRPr lang="en-US" noProof="0" dirty="0"/>
          </a:p>
          <a:p>
            <a:pPr marL="171450" indent="-171450">
              <a:buFont typeface="Symbol" panose="05050102010706020507" pitchFamily="18" charset="2"/>
              <a:buChar char="-"/>
            </a:pPr>
            <a:r>
              <a:rPr lang="en-US" noProof="0" dirty="0"/>
              <a:t>Growing demand for bioenergy leads to a change of agricultural production patterns and the forestry (land use change)</a:t>
            </a:r>
          </a:p>
          <a:p>
            <a:pPr marL="171450" indent="-171450">
              <a:buFont typeface="Symbol" panose="05050102010706020507" pitchFamily="18" charset="2"/>
              <a:buChar char="-"/>
            </a:pPr>
            <a:r>
              <a:rPr lang="en-US" noProof="0" dirty="0"/>
              <a:t>Impact pathway 1: </a:t>
            </a:r>
          </a:p>
          <a:p>
            <a:pPr marL="514350" lvl="1" indent="-171450">
              <a:buFont typeface="Symbol" panose="05050102010706020507" pitchFamily="18" charset="2"/>
              <a:buChar char="-"/>
            </a:pPr>
            <a:r>
              <a:rPr lang="en-US" noProof="0" dirty="0"/>
              <a:t>Cultivation of agricultural commodities dedicated for the production of bioenergy reduces the cropland available for food and animal feed </a:t>
            </a:r>
          </a:p>
          <a:p>
            <a:pPr marL="514350" lvl="1" indent="-171450">
              <a:buFont typeface="Symbol" panose="05050102010706020507" pitchFamily="18" charset="2"/>
              <a:buChar char="-"/>
            </a:pPr>
            <a:r>
              <a:rPr lang="en-US" noProof="0" dirty="0"/>
              <a:t>Shortages increase the price for agricultural products (especially food and animal feed, but also biofuels) and cause price fluctuations </a:t>
            </a:r>
          </a:p>
          <a:p>
            <a:pPr marL="514350" lvl="1" indent="-171450">
              <a:buFont typeface="Symbol" panose="05050102010706020507" pitchFamily="18" charset="2"/>
              <a:buChar char="-"/>
            </a:pPr>
            <a:r>
              <a:rPr lang="en-US" noProof="0" dirty="0"/>
              <a:t>Shortages (e.g. harvest failures) as well as increased prices endanger the livelihoods of economically vulnerable sections of the population as well as whole countries </a:t>
            </a:r>
          </a:p>
          <a:p>
            <a:pPr marL="171450" lvl="0" indent="-171450">
              <a:buFont typeface="Symbol" panose="05050102010706020507" pitchFamily="18" charset="2"/>
              <a:buChar char="-"/>
            </a:pPr>
            <a:r>
              <a:rPr lang="en-US" noProof="0" dirty="0"/>
              <a:t>Impact pathway 2: </a:t>
            </a:r>
          </a:p>
          <a:p>
            <a:pPr marL="514350" lvl="1" indent="-171450">
              <a:buFont typeface="Symbol" panose="05050102010706020507" pitchFamily="18" charset="2"/>
              <a:buChar char="-"/>
            </a:pPr>
            <a:r>
              <a:rPr lang="en-US" noProof="0" dirty="0"/>
              <a:t>Due to land use changes in favor of bioenergy, the available cropland remaining will face an intensification</a:t>
            </a:r>
          </a:p>
          <a:p>
            <a:pPr marL="514350" marR="0" lvl="1" indent="-17145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en-US" noProof="0" dirty="0"/>
              <a:t>This can not only cause the displacement of indigenous communities but also replaces traditional extensive land uses</a:t>
            </a:r>
          </a:p>
          <a:p>
            <a:pPr marL="514350" marR="0" lvl="1" indent="-17145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en-US" noProof="0" dirty="0"/>
              <a:t>Land use intensification is usually accompanied by the </a:t>
            </a:r>
            <a:r>
              <a:rPr lang="en-US" sz="900" b="0" i="0" u="none" strike="noStrike" kern="1200" baseline="0" noProof="0" dirty="0">
                <a:solidFill>
                  <a:schemeClr val="tx1"/>
                </a:solidFill>
                <a:latin typeface="Arial" panose="020B0604020202020204" pitchFamily="34" charset="0"/>
                <a:ea typeface="+mn-ea"/>
                <a:cs typeface="+mn-cs"/>
              </a:rPr>
              <a:t>use of fertilizers and pesticides</a:t>
            </a:r>
          </a:p>
          <a:p>
            <a:pPr marL="514350" marR="0" lvl="1" indent="-17145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en-US" sz="900" b="0" i="0" u="none" strike="noStrike" kern="1200" baseline="0" noProof="0" dirty="0">
                <a:solidFill>
                  <a:schemeClr val="tx1"/>
                </a:solidFill>
                <a:latin typeface="Arial" panose="020B0604020202020204" pitchFamily="34" charset="0"/>
                <a:ea typeface="+mn-ea"/>
                <a:cs typeface="+mn-cs"/>
              </a:rPr>
              <a:t>This pollutes water bodies, soils and the air (environmental pollution)</a:t>
            </a:r>
          </a:p>
          <a:p>
            <a:pPr marL="514350" lvl="1" indent="-171450">
              <a:buFont typeface="Symbol" panose="05050102010706020507" pitchFamily="18" charset="2"/>
              <a:buChar char="-"/>
            </a:pPr>
            <a:r>
              <a:rPr lang="en-US" noProof="0" dirty="0"/>
              <a:t>Habitat and diversity loss are the consequence (</a:t>
            </a:r>
            <a:r>
              <a:rPr lang="en-US" sz="900" b="0" i="0" u="none" strike="noStrike" kern="1200" baseline="0" noProof="0" dirty="0">
                <a:solidFill>
                  <a:schemeClr val="tx1"/>
                </a:solidFill>
                <a:latin typeface="Arial" panose="020B0604020202020204" pitchFamily="34" charset="0"/>
                <a:ea typeface="+mn-ea"/>
                <a:cs typeface="+mn-cs"/>
              </a:rPr>
              <a:t>e.g. eutrophication, d</a:t>
            </a:r>
            <a:r>
              <a:rPr lang="en-US" noProof="0" dirty="0"/>
              <a:t>estruction of carbon sink systems, etc.) and livelihoods are endangered (again)</a:t>
            </a:r>
          </a:p>
          <a:p>
            <a:pPr marL="171450" marR="0" lvl="0" indent="-17145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en-US" sz="900" b="0" i="0" u="none" strike="noStrike" kern="1200" baseline="0" noProof="0" dirty="0">
                <a:solidFill>
                  <a:schemeClr val="tx1"/>
                </a:solidFill>
                <a:latin typeface="Arial" panose="020B0604020202020204" pitchFamily="34" charset="0"/>
                <a:ea typeface="+mn-ea"/>
                <a:cs typeface="+mn-cs"/>
              </a:rPr>
              <a:t>Impact pathway 3: </a:t>
            </a:r>
          </a:p>
          <a:p>
            <a:pPr marL="514350" marR="0" lvl="1" indent="-17145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en-US" sz="900" b="0" i="0" u="none" strike="noStrike" kern="1200" baseline="0" noProof="0" dirty="0">
                <a:solidFill>
                  <a:schemeClr val="tx1"/>
                </a:solidFill>
                <a:latin typeface="Arial" panose="020B0604020202020204" pitchFamily="34" charset="0"/>
                <a:ea typeface="+mn-ea"/>
                <a:cs typeface="+mn-cs"/>
              </a:rPr>
              <a:t>Land use change for the production of biofuels also i</a:t>
            </a:r>
            <a:r>
              <a:rPr lang="en-US" noProof="0" dirty="0"/>
              <a:t>ncreases indirectly </a:t>
            </a:r>
            <a:r>
              <a:rPr lang="en-US" sz="900" b="0" i="0" u="none" strike="noStrike" kern="1200" baseline="0" noProof="0" dirty="0">
                <a:solidFill>
                  <a:schemeClr val="tx1"/>
                </a:solidFill>
                <a:latin typeface="Arial" panose="020B0604020202020204" pitchFamily="34" charset="0"/>
                <a:ea typeface="+mn-ea"/>
                <a:cs typeface="+mn-cs"/>
              </a:rPr>
              <a:t>greenhouse gas (GHG) emissions</a:t>
            </a:r>
            <a:endParaRPr lang="en-US" noProof="0" dirty="0"/>
          </a:p>
          <a:p>
            <a:pPr marL="342900" marR="0" lvl="1" indent="0" algn="l" defTabSz="685800" rtl="0" eaLnBrk="1" fontAlgn="auto" latinLnBrk="0" hangingPunct="1">
              <a:lnSpc>
                <a:spcPct val="100000"/>
              </a:lnSpc>
              <a:spcBef>
                <a:spcPts val="0"/>
              </a:spcBef>
              <a:spcAft>
                <a:spcPts val="0"/>
              </a:spcAft>
              <a:buClrTx/>
              <a:buSzTx/>
              <a:buFont typeface="Symbol" panose="05050102010706020507" pitchFamily="18" charset="2"/>
              <a:buNone/>
              <a:tabLst/>
              <a:defRPr/>
            </a:pPr>
            <a:endParaRPr lang="en-US" noProof="0" dirty="0"/>
          </a:p>
          <a:p>
            <a:pPr marL="0" marR="0" lvl="0" indent="0" algn="l" defTabSz="685800" rtl="0" eaLnBrk="1" fontAlgn="auto" latinLnBrk="0" hangingPunct="1">
              <a:lnSpc>
                <a:spcPct val="100000"/>
              </a:lnSpc>
              <a:spcBef>
                <a:spcPts val="0"/>
              </a:spcBef>
              <a:spcAft>
                <a:spcPts val="0"/>
              </a:spcAft>
              <a:buClrTx/>
              <a:buSzTx/>
              <a:buFont typeface="Symbol" panose="05050102010706020507" pitchFamily="18" charset="2"/>
              <a:buNone/>
              <a:tabLst/>
              <a:defRPr/>
            </a:pPr>
            <a:r>
              <a:rPr lang="en-US" noProof="0" dirty="0"/>
              <a:t>Summary: </a:t>
            </a:r>
          </a:p>
          <a:p>
            <a:pPr marL="171450" marR="0" lvl="0" indent="-17145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en-US" noProof="0" dirty="0"/>
              <a:t>Increasing food prices cause supply shortages and can put poorer countries in crisis situations (harvest failure)</a:t>
            </a:r>
          </a:p>
          <a:p>
            <a:pPr marL="171450" marR="0" lvl="0" indent="-17145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en-US" noProof="0" dirty="0"/>
              <a:t>Farmland is expanded (land use changes) into areas which should be under protection </a:t>
            </a:r>
            <a:r>
              <a:rPr lang="en-US" noProof="0" dirty="0">
                <a:sym typeface="Wingdings" panose="05000000000000000000" pitchFamily="2" charset="2"/>
              </a:rPr>
              <a:t> causes </a:t>
            </a:r>
            <a:r>
              <a:rPr lang="en-US" noProof="0" dirty="0"/>
              <a:t>conversion of forests, drainage of peat soils, ploughing up of grassland and species-rich habitats, etc.</a:t>
            </a:r>
          </a:p>
          <a:p>
            <a:pPr marL="171450" marR="0" lvl="0" indent="-17145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en-US" noProof="0" dirty="0"/>
              <a:t>Intensification of existing land uses affects climate, environment and biodiversity in a negative manner </a:t>
            </a:r>
          </a:p>
          <a:p>
            <a:pPr marL="514350" lvl="1" indent="-171450">
              <a:buFont typeface="Symbol" panose="05050102010706020507" pitchFamily="18" charset="2"/>
              <a:buChar char="-"/>
            </a:pPr>
            <a:endParaRPr lang="en-US" noProof="0" dirty="0"/>
          </a:p>
          <a:p>
            <a:pPr marL="0" indent="0">
              <a:buFont typeface="Symbol" panose="05050102010706020507" pitchFamily="18" charset="2"/>
              <a:buNone/>
            </a:pPr>
            <a:endParaRPr lang="en-US" b="1" noProof="0" dirty="0"/>
          </a:p>
          <a:p>
            <a:pPr marL="0" indent="0">
              <a:buFont typeface="Symbol" panose="05050102010706020507" pitchFamily="18" charset="2"/>
              <a:buNone/>
            </a:pPr>
            <a:r>
              <a:rPr lang="en-US" b="1" noProof="0" dirty="0"/>
              <a:t>Sources:</a:t>
            </a:r>
          </a:p>
          <a:p>
            <a:pPr marL="0" indent="0">
              <a:buFont typeface="Symbol" panose="05050102010706020507" pitchFamily="18" charset="2"/>
              <a:buNone/>
            </a:pPr>
            <a:endParaRPr lang="en-US" noProof="0" dirty="0"/>
          </a:p>
          <a:p>
            <a:r>
              <a:rPr lang="en-US" noProof="0" dirty="0" err="1"/>
              <a:t>Umweltbundesamt</a:t>
            </a:r>
            <a:r>
              <a:rPr lang="en-US" noProof="0" dirty="0"/>
              <a:t> (2013), </a:t>
            </a:r>
            <a:r>
              <a:rPr lang="en-US" b="0" noProof="0" dirty="0"/>
              <a:t>‘</a:t>
            </a:r>
            <a:r>
              <a:rPr lang="en-US" sz="900" b="0" i="0" u="none" strike="noStrike" kern="1200" baseline="0" noProof="0" dirty="0">
                <a:solidFill>
                  <a:schemeClr val="tx1"/>
                </a:solidFill>
                <a:latin typeface="Arial" panose="020B0604020202020204" pitchFamily="34" charset="0"/>
                <a:ea typeface="+mn-ea"/>
                <a:cs typeface="+mn-cs"/>
              </a:rPr>
              <a:t>Sustainable use of Global Land and Biomass Resources</a:t>
            </a:r>
            <a:r>
              <a:rPr lang="en-US" sz="900" b="0" i="0" kern="1200" noProof="0" dirty="0">
                <a:solidFill>
                  <a:schemeClr val="tx1"/>
                </a:solidFill>
                <a:effectLst/>
                <a:latin typeface="Arial" panose="020B0604020202020204" pitchFamily="34" charset="0"/>
                <a:ea typeface="+mn-ea"/>
                <a:cs typeface="+mn-cs"/>
              </a:rPr>
              <a:t>‘, </a:t>
            </a:r>
            <a:r>
              <a:rPr lang="en-US" sz="900" b="0" i="0" u="none" strike="noStrike" kern="1200" baseline="0" noProof="0" dirty="0">
                <a:solidFill>
                  <a:schemeClr val="tx1"/>
                </a:solidFill>
                <a:latin typeface="Arial" panose="020B0604020202020204" pitchFamily="34" charset="0"/>
                <a:ea typeface="+mn-ea"/>
                <a:cs typeface="+mn-cs"/>
              </a:rPr>
              <a:t>Dessau-</a:t>
            </a:r>
            <a:r>
              <a:rPr lang="en-US" sz="900" b="0" i="0" u="none" strike="noStrike" kern="1200" baseline="0" noProof="0" dirty="0" err="1">
                <a:solidFill>
                  <a:schemeClr val="tx1"/>
                </a:solidFill>
                <a:latin typeface="Arial" panose="020B0604020202020204" pitchFamily="34" charset="0"/>
                <a:ea typeface="+mn-ea"/>
                <a:cs typeface="+mn-cs"/>
              </a:rPr>
              <a:t>Roßlau</a:t>
            </a:r>
            <a:r>
              <a:rPr lang="en-US" sz="900" b="0" i="0" u="none" strike="noStrike" kern="1200" baseline="0" noProof="0" dirty="0">
                <a:solidFill>
                  <a:schemeClr val="tx1"/>
                </a:solidFill>
                <a:latin typeface="Arial" panose="020B0604020202020204" pitchFamily="34" charset="0"/>
                <a:ea typeface="+mn-ea"/>
                <a:cs typeface="+mn-cs"/>
              </a:rPr>
              <a:t>.</a:t>
            </a:r>
            <a:endParaRPr lang="en-US" sz="900" b="0" i="0" kern="1200" noProof="0" dirty="0">
              <a:solidFill>
                <a:schemeClr val="tx1"/>
              </a:solidFill>
              <a:effectLst/>
              <a:latin typeface="Arial" panose="020B0604020202020204" pitchFamily="34" charset="0"/>
              <a:ea typeface="+mn-ea"/>
              <a:cs typeface="+mn-cs"/>
            </a:endParaRPr>
          </a:p>
          <a:p>
            <a:pPr marL="0" lvl="0" indent="0">
              <a:buFont typeface="Symbol" panose="05050102010706020507" pitchFamily="18" charset="2"/>
              <a:buNone/>
            </a:pPr>
            <a:endParaRPr lang="de-DE" dirty="0"/>
          </a:p>
        </p:txBody>
      </p:sp>
      <p:sp>
        <p:nvSpPr>
          <p:cNvPr id="4" name="Foliennummernplatzhalter 3"/>
          <p:cNvSpPr>
            <a:spLocks noGrp="1"/>
          </p:cNvSpPr>
          <p:nvPr>
            <p:ph type="sldNum" sz="quarter" idx="5"/>
          </p:nvPr>
        </p:nvSpPr>
        <p:spPr/>
        <p:txBody>
          <a:bodyPr/>
          <a:lstStyle/>
          <a:p>
            <a:fld id="{4045F879-0589-40D4-B0E5-B74D0CAD5C6C}" type="slidenum">
              <a:rPr lang="en-GB" smtClean="0"/>
              <a:pPr/>
              <a:t>30</a:t>
            </a:fld>
            <a:endParaRPr lang="en-GB"/>
          </a:p>
        </p:txBody>
      </p:sp>
    </p:spTree>
    <p:extLst>
      <p:ext uri="{BB962C8B-B14F-4D97-AF65-F5344CB8AC3E}">
        <p14:creationId xmlns:p14="http://schemas.microsoft.com/office/powerpoint/2010/main" val="83677435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b="1" noProof="0" dirty="0">
                <a:latin typeface="Arial"/>
                <a:cs typeface="Arial"/>
              </a:rPr>
              <a:t>Notes: </a:t>
            </a:r>
            <a:endParaRPr lang="en-US" b="1" noProof="0" dirty="0"/>
          </a:p>
          <a:p>
            <a:endParaRPr lang="en-US" noProof="0" dirty="0"/>
          </a:p>
          <a:p>
            <a:pPr>
              <a:defRPr/>
            </a:pPr>
            <a:r>
              <a:rPr lang="en-US" noProof="0" dirty="0">
                <a:latin typeface="Arial"/>
                <a:cs typeface="Arial"/>
              </a:rPr>
              <a:t>We would now like to open the floor to questions. Please use the chat function if you haven't done so already... </a:t>
            </a:r>
            <a:endParaRPr lang="en-US" b="0" noProof="0" dirty="0">
              <a:cs typeface="Arial"/>
            </a:endParaRPr>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noProof="0" dirty="0"/>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u="sng" noProof="0" dirty="0">
                <a:latin typeface="Arial"/>
                <a:cs typeface="Arial"/>
              </a:rPr>
              <a:t>Questions:</a:t>
            </a:r>
          </a:p>
          <a:p>
            <a:pPr marL="457200" lvl="1" indent="-457200">
              <a:buFont typeface="+mj-lt"/>
              <a:buAutoNum type="arabicPeriod"/>
            </a:pPr>
            <a:r>
              <a:rPr lang="en-US" noProof="0" dirty="0">
                <a:latin typeface="Arial"/>
                <a:cs typeface="Arial"/>
              </a:rPr>
              <a:t>Any questions on WEF linkages so far?</a:t>
            </a:r>
          </a:p>
          <a:p>
            <a:pPr marL="457200" lvl="1" indent="-457200">
              <a:buFont typeface="+mj-lt"/>
              <a:buAutoNum type="arabicPeriod"/>
            </a:pPr>
            <a:r>
              <a:rPr lang="en-US" noProof="0" dirty="0">
                <a:latin typeface="Arial"/>
                <a:cs typeface="Arial"/>
              </a:rPr>
              <a:t>Which further trade-offs within the WEF Nexus or beyond do you know, from your own professional context or from your country/region?</a:t>
            </a:r>
          </a:p>
        </p:txBody>
      </p:sp>
      <p:sp>
        <p:nvSpPr>
          <p:cNvPr id="4" name="Foliennummernplatzhalter 3"/>
          <p:cNvSpPr>
            <a:spLocks noGrp="1"/>
          </p:cNvSpPr>
          <p:nvPr>
            <p:ph type="sldNum" sz="quarter" idx="5"/>
          </p:nvPr>
        </p:nvSpPr>
        <p:spPr/>
        <p:txBody>
          <a:bodyPr/>
          <a:lstStyle/>
          <a:p>
            <a:fld id="{4045F879-0589-40D4-B0E5-B74D0CAD5C6C}" type="slidenum">
              <a:rPr lang="en-GB" smtClean="0"/>
              <a:pPr/>
              <a:t>31</a:t>
            </a:fld>
            <a:endParaRPr lang="en-GB"/>
          </a:p>
        </p:txBody>
      </p:sp>
    </p:spTree>
    <p:extLst>
      <p:ext uri="{BB962C8B-B14F-4D97-AF65-F5344CB8AC3E}">
        <p14:creationId xmlns:p14="http://schemas.microsoft.com/office/powerpoint/2010/main" val="265634118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b="1" noProof="0" dirty="0"/>
              <a:t>Notes:</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noProof="0" dirty="0"/>
          </a:p>
          <a:p>
            <a:pPr marL="0" marR="0" lvl="0" indent="0" algn="l" defTabSz="685800" rtl="0" eaLnBrk="1" fontAlgn="auto" latinLnBrk="0" hangingPunct="1">
              <a:lnSpc>
                <a:spcPct val="100000"/>
              </a:lnSpc>
              <a:spcBef>
                <a:spcPts val="0"/>
              </a:spcBef>
              <a:spcAft>
                <a:spcPts val="0"/>
              </a:spcAft>
              <a:buClrTx/>
              <a:buSzTx/>
              <a:buFont typeface="Symbol" panose="05050102010706020507" pitchFamily="18" charset="2"/>
              <a:buNone/>
              <a:tabLst/>
              <a:defRPr/>
            </a:pPr>
            <a:r>
              <a:rPr lang="en-US" noProof="0" dirty="0"/>
              <a:t>WEF demands need to be taken into account equally because they interact with each other.</a:t>
            </a:r>
          </a:p>
          <a:p>
            <a:pPr marL="0" marR="0" lvl="0" indent="0" algn="l" defTabSz="685800" rtl="0" eaLnBrk="1" fontAlgn="auto" latinLnBrk="0" hangingPunct="1">
              <a:lnSpc>
                <a:spcPct val="100000"/>
              </a:lnSpc>
              <a:spcBef>
                <a:spcPts val="0"/>
              </a:spcBef>
              <a:spcAft>
                <a:spcPts val="0"/>
              </a:spcAft>
              <a:buClrTx/>
              <a:buSzTx/>
              <a:buFont typeface="Symbol" panose="05050102010706020507" pitchFamily="18" charset="2"/>
              <a:buNone/>
              <a:tabLst/>
              <a:defRPr/>
            </a:pPr>
            <a:endParaRPr lang="en-US" noProof="0" dirty="0"/>
          </a:p>
          <a:p>
            <a:pPr marL="171450" marR="0" lvl="0" indent="-17145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en-US" noProof="0" dirty="0"/>
              <a:t>Water – Agriculture: primary food production, cleaning and sanitation, processing, etc.</a:t>
            </a:r>
          </a:p>
          <a:p>
            <a:pPr marL="171450" marR="0" lvl="0" indent="-17145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en-US" noProof="0" dirty="0"/>
              <a:t>Water – Energy: hydropower, extraction of fossil fuels, cooling, production of bioenergy, etc.</a:t>
            </a:r>
          </a:p>
          <a:p>
            <a:pPr marL="171450" marR="0" lvl="0" indent="-17145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en-US" noProof="0" dirty="0"/>
              <a:t>Energy – Water: supply, treatment, desalination, transfer, distribution, re-use</a:t>
            </a:r>
          </a:p>
          <a:p>
            <a:pPr marL="171450" marR="0" lvl="0" indent="-17145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en-US" noProof="0" dirty="0"/>
              <a:t>Energy – Agriculture: inputs, production, transport, storage &amp; handling, value added processing, transport &amp; logistics, marketing &amp; distribution, end-user</a:t>
            </a:r>
          </a:p>
          <a:p>
            <a:pPr marL="171450" marR="0" lvl="0" indent="-17145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en-US" noProof="0" dirty="0"/>
              <a:t>Agriculture – Energy: </a:t>
            </a:r>
            <a:r>
              <a:rPr lang="en-US" sz="900" noProof="0" dirty="0"/>
              <a:t>bioenergy</a:t>
            </a:r>
            <a:endParaRPr lang="en-US" noProof="0" dirty="0"/>
          </a:p>
          <a:p>
            <a:pPr marL="171450" marR="0" lvl="0" indent="-17145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en-US" noProof="0" dirty="0"/>
              <a:t>Agriculture – Water: </a:t>
            </a:r>
            <a:r>
              <a:rPr lang="en-US" sz="900" noProof="0" dirty="0">
                <a:solidFill>
                  <a:prstClr val="black"/>
                </a:solidFill>
              </a:rPr>
              <a:t>impacts on water quality (contamination) and quantity (large withdrawals)</a:t>
            </a:r>
            <a:endParaRPr lang="en-US" noProof="0" dirty="0"/>
          </a:p>
          <a:p>
            <a:pPr marL="0" marR="0" lvl="0" indent="0" algn="l" defTabSz="685800" rtl="0" eaLnBrk="1" fontAlgn="auto" latinLnBrk="0" hangingPunct="1">
              <a:lnSpc>
                <a:spcPct val="100000"/>
              </a:lnSpc>
              <a:spcBef>
                <a:spcPts val="0"/>
              </a:spcBef>
              <a:spcAft>
                <a:spcPts val="0"/>
              </a:spcAft>
              <a:buClrTx/>
              <a:buSzTx/>
              <a:buFont typeface="Symbol" panose="05050102010706020507" pitchFamily="18" charset="2"/>
              <a:buNone/>
              <a:tabLst/>
              <a:defRPr/>
            </a:pPr>
            <a:endParaRPr lang="de-DE" dirty="0"/>
          </a:p>
        </p:txBody>
      </p:sp>
      <p:sp>
        <p:nvSpPr>
          <p:cNvPr id="4" name="Foliennummernplatzhalter 3"/>
          <p:cNvSpPr>
            <a:spLocks noGrp="1"/>
          </p:cNvSpPr>
          <p:nvPr>
            <p:ph type="sldNum" sz="quarter" idx="5"/>
          </p:nvPr>
        </p:nvSpPr>
        <p:spPr/>
        <p:txBody>
          <a:bodyPr/>
          <a:lstStyle/>
          <a:p>
            <a:fld id="{4045F879-0589-40D4-B0E5-B74D0CAD5C6C}" type="slidenum">
              <a:rPr lang="en-GB" smtClean="0"/>
              <a:pPr/>
              <a:t>32</a:t>
            </a:fld>
            <a:endParaRPr lang="en-GB"/>
          </a:p>
        </p:txBody>
      </p:sp>
    </p:spTree>
    <p:extLst>
      <p:ext uri="{BB962C8B-B14F-4D97-AF65-F5344CB8AC3E}">
        <p14:creationId xmlns:p14="http://schemas.microsoft.com/office/powerpoint/2010/main" val="85125056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US" noProof="0" dirty="0"/>
          </a:p>
        </p:txBody>
      </p:sp>
      <p:sp>
        <p:nvSpPr>
          <p:cNvPr id="4" name="Foliennummernplatzhalter 3"/>
          <p:cNvSpPr>
            <a:spLocks noGrp="1"/>
          </p:cNvSpPr>
          <p:nvPr>
            <p:ph type="sldNum" sz="quarter" idx="5"/>
          </p:nvPr>
        </p:nvSpPr>
        <p:spPr/>
        <p:txBody>
          <a:bodyPr/>
          <a:lstStyle/>
          <a:p>
            <a:fld id="{4045F879-0589-40D4-B0E5-B74D0CAD5C6C}" type="slidenum">
              <a:rPr lang="en-GB" smtClean="0"/>
              <a:pPr/>
              <a:t>33</a:t>
            </a:fld>
            <a:endParaRPr lang="en-GB"/>
          </a:p>
        </p:txBody>
      </p:sp>
    </p:spTree>
    <p:extLst>
      <p:ext uri="{BB962C8B-B14F-4D97-AF65-F5344CB8AC3E}">
        <p14:creationId xmlns:p14="http://schemas.microsoft.com/office/powerpoint/2010/main" val="28032929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noProof="0" dirty="0"/>
          </a:p>
        </p:txBody>
      </p:sp>
      <p:sp>
        <p:nvSpPr>
          <p:cNvPr id="4" name="Foliennummernplatzhalter 3"/>
          <p:cNvSpPr>
            <a:spLocks noGrp="1"/>
          </p:cNvSpPr>
          <p:nvPr>
            <p:ph type="sldNum" sz="quarter" idx="5"/>
          </p:nvPr>
        </p:nvSpPr>
        <p:spPr/>
        <p:txBody>
          <a:bodyPr/>
          <a:lstStyle/>
          <a:p>
            <a:fld id="{4045F879-0589-40D4-B0E5-B74D0CAD5C6C}" type="slidenum">
              <a:rPr lang="en-GB" smtClean="0"/>
              <a:pPr/>
              <a:t>4</a:t>
            </a:fld>
            <a:endParaRPr lang="en-GB"/>
          </a:p>
        </p:txBody>
      </p:sp>
    </p:spTree>
    <p:extLst>
      <p:ext uri="{BB962C8B-B14F-4D97-AF65-F5344CB8AC3E}">
        <p14:creationId xmlns:p14="http://schemas.microsoft.com/office/powerpoint/2010/main" val="42359591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sz="900" b="1" kern="1200" noProof="0" dirty="0">
                <a:solidFill>
                  <a:schemeClr val="tx1"/>
                </a:solidFill>
                <a:effectLst/>
                <a:latin typeface="Arial"/>
                <a:cs typeface="Arial"/>
              </a:rPr>
              <a:t>Notes:</a:t>
            </a:r>
          </a:p>
          <a:p>
            <a:endParaRPr lang="en-US" sz="900" kern="1200" noProof="0" dirty="0">
              <a:solidFill>
                <a:schemeClr val="tx1"/>
              </a:solidFill>
              <a:effectLst/>
              <a:latin typeface="Arial" panose="020B0604020202020204" pitchFamily="34" charset="0"/>
              <a:ea typeface="+mn-ea"/>
              <a:cs typeface="+mn-cs"/>
            </a:endParaRPr>
          </a:p>
          <a:p>
            <a:r>
              <a:rPr lang="en-US" noProof="0" dirty="0">
                <a:latin typeface="Arial"/>
                <a:cs typeface="Arial"/>
              </a:rPr>
              <a:t>- We all know that water</a:t>
            </a:r>
            <a:r>
              <a:rPr lang="en-US" sz="900" kern="1200" noProof="0" dirty="0">
                <a:solidFill>
                  <a:schemeClr val="tx1"/>
                </a:solidFill>
                <a:effectLst/>
                <a:latin typeface="Arial"/>
                <a:cs typeface="Arial"/>
              </a:rPr>
              <a:t>, energy and food security are fundamental to </a:t>
            </a:r>
            <a:r>
              <a:rPr lang="en-US" noProof="0" dirty="0">
                <a:latin typeface="Arial"/>
                <a:cs typeface="Arial"/>
              </a:rPr>
              <a:t>human development</a:t>
            </a:r>
            <a:endParaRPr lang="en-US" noProof="0" dirty="0">
              <a:cs typeface="Arial"/>
            </a:endParaRPr>
          </a:p>
          <a:p>
            <a:r>
              <a:rPr lang="en-US" noProof="0" dirty="0">
                <a:latin typeface="Arial"/>
                <a:cs typeface="Arial"/>
              </a:rPr>
              <a:t>- Unfortunately,</a:t>
            </a:r>
            <a:r>
              <a:rPr lang="en-US" sz="900" kern="1200" noProof="0" dirty="0">
                <a:solidFill>
                  <a:schemeClr val="tx1"/>
                </a:solidFill>
                <a:effectLst/>
                <a:latin typeface="Arial"/>
                <a:cs typeface="Arial"/>
              </a:rPr>
              <a:t> many people in the world live without</a:t>
            </a:r>
            <a:r>
              <a:rPr lang="en-US" noProof="0" dirty="0">
                <a:latin typeface="Arial"/>
                <a:cs typeface="Arial"/>
              </a:rPr>
              <a:t> adequate access to</a:t>
            </a:r>
            <a:r>
              <a:rPr lang="en-US" sz="900" kern="1200" noProof="0" dirty="0">
                <a:solidFill>
                  <a:schemeClr val="tx1"/>
                </a:solidFill>
                <a:effectLst/>
                <a:latin typeface="Arial"/>
                <a:cs typeface="Arial"/>
              </a:rPr>
              <a:t> water, energy and</a:t>
            </a:r>
            <a:r>
              <a:rPr lang="en-US" noProof="0" dirty="0">
                <a:latin typeface="Arial"/>
                <a:cs typeface="Arial"/>
              </a:rPr>
              <a:t> food</a:t>
            </a:r>
            <a:endParaRPr lang="en-US" noProof="0" dirty="0">
              <a:cs typeface="Arial"/>
            </a:endParaRPr>
          </a:p>
          <a:p>
            <a:endParaRPr lang="en-US" sz="900" kern="1200" noProof="0" dirty="0">
              <a:solidFill>
                <a:schemeClr val="tx1"/>
              </a:solidFill>
              <a:effectLst/>
              <a:cs typeface="Arial" panose="020B0604020202020204" pitchFamily="34" charset="0"/>
            </a:endParaRPr>
          </a:p>
          <a:p>
            <a:r>
              <a:rPr lang="en-US" sz="900" b="1" kern="1200" noProof="0" dirty="0">
                <a:solidFill>
                  <a:schemeClr val="tx1"/>
                </a:solidFill>
                <a:effectLst/>
                <a:latin typeface="Arial"/>
                <a:cs typeface="Arial"/>
              </a:rPr>
              <a:t>Water security:</a:t>
            </a:r>
            <a:r>
              <a:rPr lang="en-US" b="1" noProof="0" dirty="0">
                <a:latin typeface="Arial"/>
                <a:cs typeface="Arial"/>
              </a:rPr>
              <a:t> </a:t>
            </a:r>
            <a:endParaRPr lang="en-US" i="1" noProof="0" dirty="0"/>
          </a:p>
          <a:p>
            <a:pPr marL="171450" indent="-171450">
              <a:buFont typeface="Symbol" panose="05050102010706020507" pitchFamily="18" charset="2"/>
              <a:buChar char="-"/>
            </a:pPr>
            <a:r>
              <a:rPr lang="en-US" sz="900" b="0" i="0" u="none" kern="1200" noProof="0" dirty="0">
                <a:solidFill>
                  <a:schemeClr val="tx1"/>
                </a:solidFill>
                <a:effectLst/>
                <a:latin typeface="Arial"/>
                <a:cs typeface="Arial"/>
                <a:sym typeface="Wingdings" panose="05000000000000000000" pitchFamily="2" charset="2"/>
              </a:rPr>
              <a:t>2020: 2.0 billion people lack safely managed drinking water services (WHO &amp; UNICEF, 2021)  26% of the world’s population</a:t>
            </a:r>
            <a:r>
              <a:rPr lang="en-US" noProof="0" dirty="0">
                <a:latin typeface="Arial"/>
                <a:cs typeface="Arial"/>
                <a:sym typeface="Wingdings" panose="05000000000000000000" pitchFamily="2" charset="2"/>
              </a:rPr>
              <a:t> </a:t>
            </a:r>
            <a:endParaRPr lang="en-US" sz="900" b="0" i="0" u="none" kern="1200" noProof="0" dirty="0">
              <a:solidFill>
                <a:schemeClr val="tx1"/>
              </a:solidFill>
              <a:effectLst/>
              <a:cs typeface="Arial"/>
            </a:endParaRPr>
          </a:p>
          <a:p>
            <a:pPr marL="171450" indent="-171450">
              <a:buFont typeface="Symbol" panose="05050102010706020507" pitchFamily="18" charset="2"/>
              <a:buChar char="-"/>
            </a:pPr>
            <a:r>
              <a:rPr lang="en-US" sz="900" i="0" u="none" kern="1200" noProof="0" dirty="0">
                <a:solidFill>
                  <a:schemeClr val="tx1"/>
                </a:solidFill>
                <a:effectLst/>
                <a:latin typeface="Arial"/>
                <a:cs typeface="Arial"/>
              </a:rPr>
              <a:t>Trends: </a:t>
            </a:r>
            <a:r>
              <a:rPr lang="en-US" sz="900" i="0" kern="1200" noProof="0" dirty="0">
                <a:solidFill>
                  <a:schemeClr val="tx1"/>
                </a:solidFill>
                <a:effectLst/>
                <a:latin typeface="Arial"/>
                <a:cs typeface="Arial"/>
              </a:rPr>
              <a:t>by 2030 the global water demand could exceed total water supply by 40% </a:t>
            </a:r>
            <a:r>
              <a:rPr lang="en-US" sz="900" i="0" u="none" kern="1200" noProof="0" dirty="0">
                <a:solidFill>
                  <a:schemeClr val="tx1"/>
                </a:solidFill>
                <a:effectLst/>
                <a:latin typeface="Arial"/>
                <a:cs typeface="Arial"/>
              </a:rPr>
              <a:t>(UNEP, 2015)</a:t>
            </a:r>
          </a:p>
          <a:p>
            <a:pPr lvl="1"/>
            <a:endParaRPr lang="en-US" noProof="0" dirty="0">
              <a:latin typeface="Arial"/>
              <a:cs typeface="Arial"/>
            </a:endParaRPr>
          </a:p>
          <a:p>
            <a:pPr indent="-171450"/>
            <a:r>
              <a:rPr lang="en-US" b="1" noProof="0" dirty="0">
                <a:latin typeface="Arial"/>
                <a:cs typeface="Arial"/>
              </a:rPr>
              <a:t>Energy security: </a:t>
            </a:r>
            <a:endParaRPr lang="en-US" noProof="0" dirty="0">
              <a:latin typeface="Arial"/>
              <a:cs typeface="Arial"/>
            </a:endParaRPr>
          </a:p>
          <a:p>
            <a:pPr marL="171450" indent="-171450">
              <a:buFont typeface="Symbol,Sans-Serif" panose="05050102010706020507" pitchFamily="18" charset="2"/>
              <a:buChar char="-"/>
            </a:pPr>
            <a:r>
              <a:rPr lang="en-US" noProof="0" dirty="0">
                <a:latin typeface="Arial"/>
                <a:cs typeface="Arial"/>
              </a:rPr>
              <a:t>2021: 0.8 billion people are without access to electricity (IEA, 2021)</a:t>
            </a:r>
          </a:p>
          <a:p>
            <a:pPr marL="342900" indent="-171450">
              <a:buFont typeface="Symbol,Sans-Serif" panose="05050102010706020507" pitchFamily="18" charset="2"/>
              <a:buChar char="-"/>
            </a:pPr>
            <a:r>
              <a:rPr lang="en-US" noProof="0" dirty="0">
                <a:latin typeface="Arial"/>
                <a:cs typeface="Arial"/>
              </a:rPr>
              <a:t>This number decreased by more than half between 2000 and 2021</a:t>
            </a:r>
          </a:p>
          <a:p>
            <a:pPr marL="342900" indent="-171450">
              <a:buFont typeface="Symbol,Sans-Serif" panose="05050102010706020507" pitchFamily="18" charset="2"/>
              <a:buChar char="-"/>
            </a:pPr>
            <a:r>
              <a:rPr lang="en-US" noProof="0" dirty="0">
                <a:latin typeface="Arial"/>
                <a:cs typeface="Arial"/>
              </a:rPr>
              <a:t>Biggest decline was observed in the Asian region (about 90%)</a:t>
            </a:r>
          </a:p>
          <a:p>
            <a:pPr marL="342900" indent="-171450">
              <a:buFont typeface="Symbol,Sans-Serif" panose="05050102010706020507" pitchFamily="18" charset="2"/>
              <a:buChar char="-"/>
            </a:pPr>
            <a:r>
              <a:rPr lang="en-US" noProof="0" dirty="0">
                <a:latin typeface="Arial"/>
                <a:cs typeface="Arial"/>
              </a:rPr>
              <a:t>Sub-Saharan Africa: little change; accounted for 78 percent of the global total in 2021</a:t>
            </a:r>
          </a:p>
          <a:p>
            <a:pPr marL="171450" indent="-171450">
              <a:buFont typeface="Symbol" panose="05050102010706020507" pitchFamily="18" charset="2"/>
              <a:buChar char="-"/>
            </a:pPr>
            <a:r>
              <a:rPr lang="en-US" noProof="0" dirty="0">
                <a:latin typeface="Arial"/>
                <a:cs typeface="Arial"/>
              </a:rPr>
              <a:t>Trend: total primary energy demand will increase by 9% in 2030</a:t>
            </a:r>
          </a:p>
          <a:p>
            <a:pPr marL="0" indent="0">
              <a:buFontTx/>
              <a:buNone/>
            </a:pPr>
            <a:endParaRPr lang="en-US" noProof="0" dirty="0">
              <a:latin typeface="Arial"/>
              <a:cs typeface="Arial"/>
            </a:endParaRPr>
          </a:p>
          <a:p>
            <a:r>
              <a:rPr lang="en-US" b="1" noProof="0" dirty="0">
                <a:latin typeface="Arial"/>
                <a:cs typeface="Arial"/>
              </a:rPr>
              <a:t>Food Security:</a:t>
            </a:r>
            <a:endParaRPr lang="en-US" noProof="0" dirty="0">
              <a:latin typeface="Arial"/>
              <a:cs typeface="Arial"/>
            </a:endParaRPr>
          </a:p>
          <a:p>
            <a:pPr marL="171450" indent="-171450">
              <a:buFont typeface="Symbol" panose="05050102010706020507" pitchFamily="18" charset="2"/>
              <a:buChar char="-"/>
            </a:pPr>
            <a:r>
              <a:rPr lang="en-US" noProof="0" dirty="0">
                <a:latin typeface="Arial"/>
                <a:cs typeface="Arial"/>
              </a:rPr>
              <a:t>2020: 2.4 billion people (30.4 % of the population) suffered from food insecurity (FAO et al., 2021; IEP 2021)</a:t>
            </a:r>
          </a:p>
          <a:p>
            <a:pPr marL="342900" indent="-171450">
              <a:buFont typeface="Symbol,Sans-Serif"/>
              <a:buChar char="-"/>
            </a:pPr>
            <a:r>
              <a:rPr lang="en-US" noProof="0" dirty="0">
                <a:latin typeface="Arial"/>
                <a:cs typeface="Arial"/>
              </a:rPr>
              <a:t>Increasing world hunger due to the COVID-19 pandemic in 2020 </a:t>
            </a:r>
            <a:r>
              <a:rPr lang="en-US" noProof="0" dirty="0">
                <a:latin typeface="Arial"/>
                <a:cs typeface="Arial"/>
                <a:sym typeface="Wingdings" panose="05000000000000000000" pitchFamily="2" charset="2"/>
              </a:rPr>
              <a:t> </a:t>
            </a:r>
            <a:r>
              <a:rPr lang="en-US" noProof="0" dirty="0">
                <a:latin typeface="Arial"/>
                <a:cs typeface="Arial"/>
              </a:rPr>
              <a:t>estimated increase was equal to that of the previous five years combined (FAO et al., 2021)</a:t>
            </a:r>
          </a:p>
          <a:p>
            <a:pPr marL="342900" indent="-171450">
              <a:buFont typeface="Symbol,Sans-Serif"/>
              <a:buChar char="-"/>
            </a:pPr>
            <a:r>
              <a:rPr lang="en-US" noProof="0" dirty="0">
                <a:latin typeface="Arial"/>
                <a:cs typeface="Arial"/>
              </a:rPr>
              <a:t>Food demand is expected to increase by 50% in 2050 (based on 2020 levels)</a:t>
            </a:r>
            <a:endParaRPr lang="en-US" noProof="0" dirty="0"/>
          </a:p>
          <a:p>
            <a:pPr marL="342900" indent="-171450">
              <a:buFont typeface="Symbol,Sans-Serif"/>
              <a:buChar char="-"/>
            </a:pPr>
            <a:endParaRPr lang="en-US" noProof="0" dirty="0">
              <a:cs typeface="Arial"/>
            </a:endParaRPr>
          </a:p>
          <a:p>
            <a:pPr marL="342900" indent="-171450">
              <a:buFont typeface="Symbol,Sans-Serif"/>
              <a:buChar char="-"/>
            </a:pPr>
            <a:r>
              <a:rPr lang="en-US" noProof="0" dirty="0">
                <a:latin typeface="Arial"/>
                <a:cs typeface="Arial"/>
              </a:rPr>
              <a:t>So to ensure that all people across the world have adequate access to water, energy and food we need to significantly increase our development efforts</a:t>
            </a:r>
            <a:endParaRPr lang="en-US" noProof="0" dirty="0">
              <a:cs typeface="Arial" panose="020B0604020202020204" pitchFamily="34" charset="0"/>
            </a:endParaRPr>
          </a:p>
          <a:p>
            <a:pPr marL="342900" indent="-171450">
              <a:buFont typeface="Symbol,Sans-Serif"/>
              <a:buChar char="-"/>
            </a:pPr>
            <a:r>
              <a:rPr lang="en-US" noProof="0" dirty="0">
                <a:latin typeface="Arial"/>
                <a:cs typeface="Arial"/>
              </a:rPr>
              <a:t>But as already outlined in the previous part, increasing these efforts in one sector often impacts other sectors and development efforts there</a:t>
            </a:r>
            <a:endParaRPr lang="en-US" noProof="0" dirty="0">
              <a:cs typeface="Arial" panose="020B0604020202020204" pitchFamily="34" charset="0"/>
            </a:endParaRPr>
          </a:p>
          <a:p>
            <a:pPr marL="342900" indent="-171450">
              <a:buFont typeface="Symbol,Sans-Serif"/>
              <a:buChar char="-"/>
            </a:pPr>
            <a:r>
              <a:rPr lang="en-US" noProof="0" dirty="0">
                <a:latin typeface="Arial"/>
                <a:cs typeface="Arial"/>
              </a:rPr>
              <a:t>It is these interlinkages that we want to highlight and examine in the next slides </a:t>
            </a:r>
            <a:endParaRPr lang="en-US" noProof="0" dirty="0">
              <a:cs typeface="Arial" panose="020B0604020202020204" pitchFamily="34" charset="0"/>
            </a:endParaRPr>
          </a:p>
          <a:p>
            <a:pPr marL="342900" indent="-171450">
              <a:buFont typeface="Symbol,Sans-Serif"/>
              <a:buChar char="-"/>
            </a:pPr>
            <a:endParaRPr lang="en-US" noProof="0" dirty="0">
              <a:cs typeface="Arial" panose="020B0604020202020204" pitchFamily="34" charset="0"/>
            </a:endParaRPr>
          </a:p>
          <a:p>
            <a:pPr marL="285750" indent="-285750">
              <a:lnSpc>
                <a:spcPct val="90000"/>
              </a:lnSpc>
              <a:spcBef>
                <a:spcPts val="600"/>
              </a:spcBef>
              <a:buFont typeface="Arial"/>
              <a:buChar char="•"/>
            </a:pPr>
            <a:endParaRPr lang="en-US" noProof="0" dirty="0">
              <a:cs typeface="Arial" panose="020B0604020202020204" pitchFamily="34" charset="0"/>
            </a:endParaRPr>
          </a:p>
          <a:p>
            <a:pPr lvl="1"/>
            <a:endParaRPr lang="en-US" u="sng" noProof="0" dirty="0">
              <a:cs typeface="Arial" panose="020B0604020202020204" pitchFamily="34" charset="0"/>
            </a:endParaRPr>
          </a:p>
          <a:p>
            <a:pPr marL="0" lvl="0" indent="0">
              <a:buFont typeface="Symbol" panose="05050102010706020507" pitchFamily="18" charset="2"/>
              <a:buNone/>
            </a:pPr>
            <a:r>
              <a:rPr lang="en-US" sz="900" i="0" u="sng" kern="1200" noProof="0" dirty="0">
                <a:solidFill>
                  <a:schemeClr val="tx1"/>
                </a:solidFill>
                <a:effectLst/>
                <a:latin typeface="Arial"/>
                <a:cs typeface="Arial"/>
              </a:rPr>
              <a:t>Additional information:</a:t>
            </a:r>
          </a:p>
          <a:p>
            <a:r>
              <a:rPr lang="en-US" noProof="0" dirty="0">
                <a:latin typeface="Arial"/>
                <a:cs typeface="Arial"/>
              </a:rPr>
              <a:t>Water security: </a:t>
            </a:r>
          </a:p>
          <a:p>
            <a:pPr marL="171450" indent="-171450">
              <a:buFont typeface="Symbol" panose="05050102010706020507" pitchFamily="18" charset="2"/>
              <a:buChar char="-"/>
            </a:pPr>
            <a:r>
              <a:rPr lang="en-US" noProof="0" dirty="0">
                <a:latin typeface="Arial"/>
                <a:cs typeface="Arial"/>
              </a:rPr>
              <a:t>There are a lot of different future scenarios (e.g. </a:t>
            </a:r>
            <a:r>
              <a:rPr lang="en-US" noProof="0" dirty="0" err="1">
                <a:latin typeface="Arial"/>
                <a:cs typeface="Arial"/>
              </a:rPr>
              <a:t>Burek</a:t>
            </a:r>
            <a:r>
              <a:rPr lang="en-US" noProof="0" dirty="0">
                <a:latin typeface="Arial"/>
                <a:cs typeface="Arial"/>
              </a:rPr>
              <a:t> et al. 2016 predicts an increase of 20-30% by 2050 over the current level water use; OECD 2012 estimates an increased global water demand of 55% between 2000 and 2050 </a:t>
            </a:r>
            <a:r>
              <a:rPr lang="en-US" noProof="0" dirty="0">
                <a:latin typeface="Arial"/>
                <a:cs typeface="Arial"/>
                <a:sym typeface="Wingdings" panose="05000000000000000000" pitchFamily="2" charset="2"/>
              </a:rPr>
              <a:t> </a:t>
            </a:r>
            <a:r>
              <a:rPr lang="en-US" noProof="0" dirty="0">
                <a:latin typeface="Arial"/>
                <a:cs typeface="Arial"/>
              </a:rPr>
              <a:t>all references mentioned in UN, 2021) </a:t>
            </a:r>
            <a:r>
              <a:rPr lang="en-US" sz="900" i="0" u="none" kern="1200" noProof="0" dirty="0">
                <a:solidFill>
                  <a:schemeClr val="tx1"/>
                </a:solidFill>
                <a:effectLst/>
                <a:latin typeface="Arial"/>
                <a:cs typeface="Arial"/>
              </a:rPr>
              <a:t>2018: more than 2.0 billon people live in countries facing water stress (UN 2018; In: UN, 2021)</a:t>
            </a:r>
          </a:p>
          <a:p>
            <a:pPr marL="514350" lvl="1" indent="-171450">
              <a:buFont typeface="Symbol" panose="05050102010706020507" pitchFamily="18" charset="2"/>
              <a:buChar char="-"/>
            </a:pPr>
            <a:r>
              <a:rPr lang="en-US" sz="900" i="0" u="none" kern="1200" noProof="0" dirty="0">
                <a:solidFill>
                  <a:schemeClr val="tx1"/>
                </a:solidFill>
                <a:effectLst/>
                <a:latin typeface="Arial"/>
                <a:cs typeface="Arial"/>
              </a:rPr>
              <a:t>Water stress is more a seasonal than an annual phenomenon</a:t>
            </a:r>
            <a:r>
              <a:rPr lang="en-US" noProof="0" dirty="0">
                <a:latin typeface="Arial"/>
                <a:cs typeface="Arial"/>
              </a:rPr>
              <a:t> </a:t>
            </a:r>
            <a:endParaRPr lang="en-US" sz="900" i="0" u="none" kern="1200" noProof="0" dirty="0">
              <a:solidFill>
                <a:schemeClr val="tx1"/>
              </a:solidFill>
              <a:effectLst/>
              <a:latin typeface="Arial" panose="020B0604020202020204" pitchFamily="34" charset="0"/>
              <a:cs typeface="Arial"/>
            </a:endParaRPr>
          </a:p>
          <a:p>
            <a:pPr marL="171450" lvl="0" indent="-171450">
              <a:buFont typeface="Symbol" panose="05050102010706020507" pitchFamily="18" charset="2"/>
              <a:buChar char="-"/>
            </a:pPr>
            <a:r>
              <a:rPr lang="en-US" sz="900" i="0" u="none" kern="1200" noProof="0" dirty="0">
                <a:solidFill>
                  <a:schemeClr val="tx1"/>
                </a:solidFill>
                <a:effectLst/>
                <a:latin typeface="Arial"/>
                <a:cs typeface="Arial"/>
              </a:rPr>
              <a:t>2016: 4.0 billion people live in areas of severe physical water scarcity for at least one month a year (</a:t>
            </a:r>
            <a:r>
              <a:rPr lang="en-US" sz="900" i="0" u="none" kern="1200" noProof="0" dirty="0" err="1">
                <a:solidFill>
                  <a:schemeClr val="tx1"/>
                </a:solidFill>
                <a:effectLst/>
                <a:latin typeface="Arial"/>
                <a:cs typeface="Arial"/>
              </a:rPr>
              <a:t>Mekonnen</a:t>
            </a:r>
            <a:r>
              <a:rPr lang="en-US" sz="900" i="0" u="none" kern="1200" noProof="0" dirty="0">
                <a:solidFill>
                  <a:schemeClr val="tx1"/>
                </a:solidFill>
                <a:effectLst/>
                <a:latin typeface="Arial"/>
                <a:cs typeface="Arial"/>
              </a:rPr>
              <a:t> and Hoekstra, 2016; In: UN, 2021)</a:t>
            </a:r>
          </a:p>
          <a:p>
            <a:pPr marL="514350" lvl="1" indent="-171450">
              <a:buFont typeface="Symbol" panose="05050102010706020507" pitchFamily="18" charset="2"/>
              <a:buChar char="-"/>
            </a:pPr>
            <a:r>
              <a:rPr lang="en-US" sz="900" i="0" u="none" kern="1200" noProof="0" dirty="0">
                <a:solidFill>
                  <a:schemeClr val="tx1"/>
                </a:solidFill>
                <a:effectLst/>
                <a:latin typeface="Arial"/>
                <a:cs typeface="Arial"/>
              </a:rPr>
              <a:t>there is not enough water to meet human and environmental needs</a:t>
            </a:r>
          </a:p>
          <a:p>
            <a:pPr marL="171450" lvl="0" indent="-171450">
              <a:buFont typeface="Symbol" panose="05050102010706020507" pitchFamily="18" charset="2"/>
              <a:buChar char="-"/>
            </a:pPr>
            <a:r>
              <a:rPr lang="en-US" sz="900" i="0" u="none" kern="1200" noProof="0" dirty="0">
                <a:solidFill>
                  <a:schemeClr val="tx1"/>
                </a:solidFill>
                <a:effectLst/>
                <a:latin typeface="Arial"/>
                <a:cs typeface="Arial"/>
              </a:rPr>
              <a:t>2007: 1.6 billion people live in areas affected by economic water scarcity (Comprehensive Assessment of Water Management in Agriculture, 2007; In: UN, 2021)</a:t>
            </a:r>
          </a:p>
          <a:p>
            <a:pPr marL="514350" lvl="1" indent="-171450">
              <a:buFont typeface="Symbol" panose="05050102010706020507" pitchFamily="18" charset="2"/>
              <a:buChar char="-"/>
            </a:pPr>
            <a:r>
              <a:rPr lang="en-US" sz="900" i="0" u="none" kern="1200" noProof="0" dirty="0">
                <a:solidFill>
                  <a:schemeClr val="tx1"/>
                </a:solidFill>
                <a:effectLst/>
                <a:latin typeface="Arial"/>
                <a:cs typeface="Arial"/>
              </a:rPr>
              <a:t>these are areas where sufficient water is available but water is scarce because it cannot be accessed (e.g. lack of investments in infrastructure)</a:t>
            </a:r>
            <a:endParaRPr lang="en-US" noProof="0" dirty="0">
              <a:cs typeface="Arial"/>
            </a:endParaRPr>
          </a:p>
          <a:p>
            <a:pPr lvl="1"/>
            <a:endParaRPr lang="en-US" noProof="0" dirty="0">
              <a:latin typeface="Arial"/>
              <a:cs typeface="Arial"/>
            </a:endParaRPr>
          </a:p>
          <a:p>
            <a:pPr lvl="0"/>
            <a:r>
              <a:rPr lang="en-US" noProof="0" dirty="0">
                <a:latin typeface="Arial"/>
                <a:cs typeface="Arial"/>
              </a:rPr>
              <a:t>Energy security:</a:t>
            </a:r>
            <a:endParaRPr lang="en-US" sz="900" kern="1200" noProof="0" dirty="0">
              <a:solidFill>
                <a:schemeClr val="tx1"/>
              </a:solidFill>
              <a:effectLst/>
              <a:cs typeface="Arial"/>
            </a:endParaRPr>
          </a:p>
          <a:p>
            <a:pPr marL="514350" lvl="1" indent="-171450">
              <a:buFont typeface="Symbol" panose="05050102010706020507" pitchFamily="18" charset="2"/>
              <a:buChar char="-"/>
            </a:pPr>
            <a:r>
              <a:rPr lang="en-US" sz="900" b="0" kern="1200" noProof="0" dirty="0">
                <a:solidFill>
                  <a:schemeClr val="tx1"/>
                </a:solidFill>
                <a:effectLst/>
                <a:latin typeface="Arial"/>
                <a:cs typeface="Arial"/>
              </a:rPr>
              <a:t>Future trends in electricity demand: by 2030 India will have the fastest growth followed by Southeast Asia and Africa (IEA, 2020)</a:t>
            </a:r>
          </a:p>
          <a:p>
            <a:pPr marL="171450" lvl="0" indent="-171450">
              <a:buFont typeface="Symbol" panose="05050102010706020507" pitchFamily="18" charset="2"/>
              <a:buChar char="-"/>
            </a:pPr>
            <a:r>
              <a:rPr lang="en-US" sz="900" b="0" kern="1200" noProof="0" dirty="0">
                <a:solidFill>
                  <a:schemeClr val="tx1"/>
                </a:solidFill>
                <a:effectLst/>
                <a:latin typeface="Arial"/>
                <a:cs typeface="Arial"/>
              </a:rPr>
              <a:t>2019: people lacking access to electricity per region (Our World in Data, 2021):</a:t>
            </a:r>
          </a:p>
          <a:p>
            <a:pPr marL="514350" lvl="1" indent="-171450">
              <a:buFont typeface="Symbol" panose="05050102010706020507" pitchFamily="18" charset="2"/>
              <a:buChar char="-"/>
            </a:pPr>
            <a:r>
              <a:rPr lang="en-US" sz="900" b="0" kern="1200" noProof="0" dirty="0">
                <a:solidFill>
                  <a:schemeClr val="tx1"/>
                </a:solidFill>
                <a:effectLst/>
                <a:latin typeface="Arial"/>
                <a:cs typeface="Arial"/>
              </a:rPr>
              <a:t>MENA: 12.64 million</a:t>
            </a:r>
          </a:p>
          <a:p>
            <a:pPr marL="514350" lvl="1" indent="-171450">
              <a:buFont typeface="Symbol" panose="05050102010706020507" pitchFamily="18" charset="2"/>
              <a:buChar char="-"/>
            </a:pPr>
            <a:r>
              <a:rPr lang="en-US" sz="900" b="0" kern="1200" noProof="0" dirty="0">
                <a:solidFill>
                  <a:schemeClr val="tx1"/>
                </a:solidFill>
                <a:effectLst/>
                <a:latin typeface="Arial"/>
                <a:cs typeface="Arial"/>
              </a:rPr>
              <a:t>Latin America &amp; the Caribbean: 10.19 million</a:t>
            </a:r>
          </a:p>
          <a:p>
            <a:pPr marL="171450" indent="-171450">
              <a:buFont typeface="Symbol" panose="05050102010706020507" pitchFamily="18" charset="2"/>
              <a:buChar char="-"/>
            </a:pPr>
            <a:r>
              <a:rPr lang="en-US" noProof="0" dirty="0">
                <a:latin typeface="Arial"/>
                <a:cs typeface="Arial"/>
              </a:rPr>
              <a:t> </a:t>
            </a:r>
            <a:r>
              <a:rPr lang="en-US" sz="900" b="0" u="none" kern="1200" noProof="0" dirty="0">
                <a:solidFill>
                  <a:schemeClr val="tx1"/>
                </a:solidFill>
                <a:effectLst/>
                <a:latin typeface="Arial"/>
                <a:cs typeface="Arial"/>
              </a:rPr>
              <a:t>Trend: total primary energy demand will increase by 9% in 2030 following the Stated Policies Scenario (IEA, 2020)</a:t>
            </a:r>
          </a:p>
          <a:p>
            <a:pPr marL="514350" lvl="1" indent="-171450">
              <a:buFont typeface="Symbol" panose="05050102010706020507" pitchFamily="18" charset="2"/>
              <a:buChar char="-"/>
            </a:pPr>
            <a:r>
              <a:rPr lang="en-US" sz="900" b="0" u="none" kern="1200" noProof="0" dirty="0">
                <a:solidFill>
                  <a:schemeClr val="tx1"/>
                </a:solidFill>
                <a:effectLst/>
                <a:latin typeface="Arial"/>
                <a:cs typeface="Arial"/>
              </a:rPr>
              <a:t>Stated Policies Scenario (STEPS): based on today’s policy settings, total energy demand returns to its pre-crisis (Covid-19) level by early 2023</a:t>
            </a:r>
          </a:p>
          <a:p>
            <a:pPr lvl="1"/>
            <a:endParaRPr lang="en-US" sz="900" b="1" kern="1200" noProof="0" dirty="0">
              <a:solidFill>
                <a:schemeClr val="tx1"/>
              </a:solidFill>
              <a:effectLst/>
              <a:cs typeface="Arial" panose="020B0604020202020204" pitchFamily="34" charset="0"/>
            </a:endParaRPr>
          </a:p>
          <a:p>
            <a:r>
              <a:rPr lang="en-US" noProof="0" dirty="0">
                <a:latin typeface="Arial"/>
                <a:cs typeface="Arial"/>
              </a:rPr>
              <a:t>Food Security:</a:t>
            </a:r>
            <a:endParaRPr lang="en-US" noProof="0" dirty="0"/>
          </a:p>
          <a:p>
            <a:pPr marL="171450" indent="-171450">
              <a:buFont typeface="Symbol" panose="05050102010706020507" pitchFamily="18" charset="2"/>
              <a:buChar char="-"/>
            </a:pPr>
            <a:r>
              <a:rPr lang="en-US" noProof="0" dirty="0">
                <a:latin typeface="Arial"/>
                <a:cs typeface="Arial"/>
              </a:rPr>
              <a:t>Regional distribution: 1.2 billion in Asia, 799 million in Africa, 267 million in Latin America and the Caribbean </a:t>
            </a:r>
            <a:endParaRPr lang="en-US" noProof="0" dirty="0">
              <a:cs typeface="Arial"/>
            </a:endParaRPr>
          </a:p>
          <a:p>
            <a:pPr marL="342900" marR="0" lvl="1" indent="0" algn="l" defTabSz="685800" rtl="0" eaLnBrk="1" fontAlgn="auto" latinLnBrk="0" hangingPunct="1">
              <a:lnSpc>
                <a:spcPct val="100000"/>
              </a:lnSpc>
              <a:spcBef>
                <a:spcPts val="0"/>
              </a:spcBef>
              <a:spcAft>
                <a:spcPts val="0"/>
              </a:spcAft>
              <a:buClrTx/>
              <a:buSzTx/>
              <a:buFont typeface="Symbol" panose="05050102010706020507" pitchFamily="18" charset="2"/>
              <a:buNone/>
              <a:tabLst/>
              <a:defRPr/>
            </a:pPr>
            <a:r>
              <a:rPr lang="en-US" noProof="0" dirty="0">
                <a:latin typeface="Arial"/>
                <a:cs typeface="Arial"/>
                <a:sym typeface="Wingdings" panose="05000000000000000000" pitchFamily="2" charset="2"/>
              </a:rPr>
              <a:t>	 sharpest increase in Latin America and the Caribbean </a:t>
            </a:r>
            <a:r>
              <a:rPr lang="en-US" noProof="0" dirty="0">
                <a:latin typeface="Arial"/>
                <a:cs typeface="Arial"/>
              </a:rPr>
              <a:t>(FAO et al., 2021)</a:t>
            </a:r>
          </a:p>
          <a:p>
            <a:pPr marL="514350" marR="0" lvl="1" indent="-17145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en-US" sz="900" b="0" kern="1200" noProof="0" dirty="0">
                <a:solidFill>
                  <a:schemeClr val="tx1"/>
                </a:solidFill>
                <a:effectLst/>
                <a:latin typeface="Arial"/>
                <a:cs typeface="Arial"/>
              </a:rPr>
              <a:t>Increasing world hunger due to the COVID-19 pandemic in 2020 </a:t>
            </a:r>
            <a:r>
              <a:rPr lang="en-US" sz="900" b="0" kern="1200" noProof="0" dirty="0">
                <a:solidFill>
                  <a:schemeClr val="tx1"/>
                </a:solidFill>
                <a:effectLst/>
                <a:latin typeface="Arial"/>
                <a:cs typeface="Arial"/>
                <a:sym typeface="Wingdings" panose="05000000000000000000" pitchFamily="2" charset="2"/>
              </a:rPr>
              <a:t> </a:t>
            </a:r>
            <a:r>
              <a:rPr lang="en-US" noProof="0" dirty="0">
                <a:latin typeface="Arial"/>
                <a:cs typeface="Arial"/>
              </a:rPr>
              <a:t>estimated increase was equal to that of the previous five years combined (FAO et al., 2021)</a:t>
            </a:r>
          </a:p>
          <a:p>
            <a:pPr marL="514350" marR="0" lvl="1" indent="-17145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en-US" noProof="0" dirty="0">
                <a:latin typeface="Arial"/>
                <a:cs typeface="Arial"/>
              </a:rPr>
              <a:t>In total: in 2020 faced additional 320 million people food insecurity (FAO et al., 2021)</a:t>
            </a:r>
          </a:p>
          <a:p>
            <a:pPr marL="514350" marR="0" lvl="1" indent="-17145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en-US" noProof="0" dirty="0">
                <a:latin typeface="Arial"/>
                <a:cs typeface="Arial"/>
              </a:rPr>
              <a:t>Gender gap: food security is about 10% higher among women (FAO et al., 2021)</a:t>
            </a:r>
          </a:p>
          <a:p>
            <a:pPr marL="171450" indent="-171450">
              <a:buFont typeface="Symbol" panose="05050102010706020507" pitchFamily="18" charset="2"/>
              <a:buChar char="-"/>
              <a:defRPr/>
            </a:pPr>
            <a:r>
              <a:rPr lang="en-US" sz="900" b="0" kern="1200" noProof="0" dirty="0">
                <a:solidFill>
                  <a:schemeClr val="tx1"/>
                </a:solidFill>
                <a:effectLst/>
                <a:latin typeface="Arial"/>
                <a:cs typeface="Arial"/>
              </a:rPr>
              <a:t>Definitions:</a:t>
            </a:r>
            <a:r>
              <a:rPr lang="en-US" noProof="0" dirty="0">
                <a:latin typeface="Arial"/>
                <a:cs typeface="Arial"/>
              </a:rPr>
              <a:t> </a:t>
            </a:r>
            <a:endParaRPr lang="en-US" sz="900" b="0" kern="1200" noProof="0" dirty="0">
              <a:solidFill>
                <a:schemeClr val="tx1"/>
              </a:solidFill>
              <a:effectLst/>
              <a:latin typeface="Arial" panose="020B0604020202020204" pitchFamily="34" charset="0"/>
              <a:ea typeface="+mn-ea"/>
              <a:cs typeface="+mn-cs"/>
            </a:endParaRPr>
          </a:p>
          <a:p>
            <a:pPr marL="514350" lvl="1" indent="-171450">
              <a:buFont typeface="Symbol" panose="05050102010706020507" pitchFamily="18" charset="2"/>
              <a:buChar char="-"/>
            </a:pPr>
            <a:r>
              <a:rPr lang="en-US" sz="900" kern="1200" noProof="0" dirty="0">
                <a:solidFill>
                  <a:schemeClr val="tx1"/>
                </a:solidFill>
                <a:effectLst/>
                <a:latin typeface="Arial"/>
                <a:cs typeface="Arial"/>
              </a:rPr>
              <a:t>Food insecurity is defined as lack of access to a sufficient quantity of food which is necessary for a healthy life (IEP, 2021)</a:t>
            </a:r>
          </a:p>
          <a:p>
            <a:pPr marL="514350" lvl="1" indent="-171450">
              <a:buFont typeface="Symbol" panose="05050102010706020507" pitchFamily="18" charset="2"/>
              <a:buChar char="-"/>
            </a:pPr>
            <a:r>
              <a:rPr lang="en-US" sz="900" kern="1200" noProof="0" dirty="0">
                <a:solidFill>
                  <a:schemeClr val="tx1"/>
                </a:solidFill>
                <a:effectLst/>
                <a:latin typeface="Arial"/>
                <a:cs typeface="Arial"/>
              </a:rPr>
              <a:t>Severe form of food insecurity refers to people skipping a meal/ staying without food for a day (IEP, 2021)</a:t>
            </a:r>
          </a:p>
          <a:p>
            <a:pPr marL="514350" lvl="1" indent="-171450">
              <a:buFont typeface="Symbol" panose="05050102010706020507" pitchFamily="18" charset="2"/>
              <a:buChar char="-"/>
              <a:defRPr/>
            </a:pPr>
            <a:r>
              <a:rPr lang="en-US" noProof="0" dirty="0">
                <a:latin typeface="Arial"/>
                <a:cs typeface="Arial"/>
              </a:rPr>
              <a:t>Food insecurity can increase the risk of various forms of malnutrition </a:t>
            </a:r>
            <a:r>
              <a:rPr lang="en-US" noProof="0" dirty="0">
                <a:latin typeface="Arial"/>
                <a:cs typeface="Arial"/>
                <a:sym typeface="Wingdings" panose="05000000000000000000" pitchFamily="2" charset="2"/>
              </a:rPr>
              <a:t> must focus not only on quantity but also on quality </a:t>
            </a:r>
            <a:endParaRPr lang="en-US" sz="900" kern="1200" noProof="0" dirty="0">
              <a:solidFill>
                <a:schemeClr val="tx1"/>
              </a:solidFill>
              <a:effectLst/>
              <a:latin typeface="Arial" panose="020B0604020202020204" pitchFamily="34" charset="0"/>
              <a:ea typeface="+mn-ea"/>
              <a:cs typeface="+mn-cs"/>
            </a:endParaRPr>
          </a:p>
          <a:p>
            <a:pPr marL="171450" indent="-171450">
              <a:buFont typeface="Symbol" panose="05050102010706020507" pitchFamily="18" charset="2"/>
              <a:buChar char="-"/>
            </a:pPr>
            <a:r>
              <a:rPr lang="en-US" sz="900" kern="1200" noProof="0" dirty="0">
                <a:solidFill>
                  <a:schemeClr val="tx1"/>
                </a:solidFill>
                <a:effectLst/>
                <a:latin typeface="Arial"/>
                <a:cs typeface="Arial"/>
              </a:rPr>
              <a:t>Trends: by 2050 around 3.4 billion people are expected to be food insecure (food demand will increase by 50%) (IEP, 2021)</a:t>
            </a:r>
          </a:p>
          <a:p>
            <a:pPr marL="514350" lvl="1" indent="-171450">
              <a:buFont typeface="Symbol" panose="05050102010706020507" pitchFamily="18" charset="2"/>
              <a:buChar char="-"/>
            </a:pPr>
            <a:r>
              <a:rPr lang="en-US" sz="900" kern="1200" noProof="0" dirty="0">
                <a:solidFill>
                  <a:schemeClr val="tx1"/>
                </a:solidFill>
                <a:effectLst/>
                <a:latin typeface="Arial"/>
                <a:cs typeface="Arial"/>
              </a:rPr>
              <a:t>Estimates suggest that food production needs to increase by approximately 70% to meet the demands in 2050 </a:t>
            </a:r>
            <a:r>
              <a:rPr lang="en-US" sz="900" kern="1200" noProof="0" dirty="0">
                <a:solidFill>
                  <a:schemeClr val="tx1"/>
                </a:solidFill>
                <a:effectLst/>
                <a:latin typeface="Arial"/>
                <a:cs typeface="Arial"/>
                <a:sym typeface="Wingdings" panose="05000000000000000000" pitchFamily="2" charset="2"/>
              </a:rPr>
              <a:t> primarily </a:t>
            </a:r>
            <a:r>
              <a:rPr lang="en-US" noProof="0" dirty="0">
                <a:latin typeface="Arial"/>
                <a:cs typeface="Arial"/>
                <a:sym typeface="Wingdings" panose="05000000000000000000" pitchFamily="2" charset="2"/>
              </a:rPr>
              <a:t>through yield increases (IRENA &amp; FAO, 2021)</a:t>
            </a:r>
            <a:r>
              <a:rPr lang="en-US" noProof="0" dirty="0">
                <a:latin typeface="Arial"/>
                <a:cs typeface="Arial"/>
              </a:rPr>
              <a:t> </a:t>
            </a:r>
            <a:br>
              <a:rPr lang="en-US" sz="900" kern="1200" noProof="0" dirty="0">
                <a:effectLst/>
                <a:latin typeface="Arial" panose="020B0604020202020204" pitchFamily="34" charset="0"/>
                <a:cs typeface="Arial"/>
              </a:rPr>
            </a:br>
            <a:endParaRPr lang="en-US" sz="900" kern="1200" noProof="0" dirty="0">
              <a:solidFill>
                <a:schemeClr val="tx1"/>
              </a:solidFill>
              <a:effectLst/>
              <a:latin typeface="Arial" panose="020B0604020202020204" pitchFamily="34" charset="0"/>
              <a:ea typeface="+mn-ea"/>
              <a:cs typeface="+mn-cs"/>
            </a:endParaRPr>
          </a:p>
          <a:p>
            <a:pPr marL="171450" indent="-171450">
              <a:buFontTx/>
              <a:buChar char="-"/>
            </a:pPr>
            <a:endParaRPr lang="en-US" sz="900" kern="1200" noProof="0" dirty="0">
              <a:solidFill>
                <a:schemeClr val="tx1"/>
              </a:solidFill>
              <a:effectLst/>
              <a:latin typeface="Arial" panose="020B0604020202020204" pitchFamily="34" charset="0"/>
              <a:ea typeface="+mn-ea"/>
              <a:cs typeface="+mn-cs"/>
            </a:endParaRPr>
          </a:p>
          <a:p>
            <a:pPr marL="0" indent="0">
              <a:buFontTx/>
              <a:buNone/>
            </a:pPr>
            <a:r>
              <a:rPr lang="en-US" sz="900" b="1" kern="1200" noProof="0" dirty="0">
                <a:solidFill>
                  <a:schemeClr val="tx1"/>
                </a:solidFill>
                <a:effectLst/>
                <a:latin typeface="Arial"/>
                <a:cs typeface="Arial"/>
              </a:rPr>
              <a:t>Sources:</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noProof="0" dirty="0"/>
          </a:p>
          <a:p>
            <a:pPr marL="0" marR="0" lvl="0" indent="0" algn="l" defTabSz="685800" rtl="0" eaLnBrk="1" fontAlgn="auto" latinLnBrk="0" hangingPunct="1">
              <a:lnSpc>
                <a:spcPct val="100000"/>
              </a:lnSpc>
              <a:spcBef>
                <a:spcPts val="0"/>
              </a:spcBef>
              <a:spcAft>
                <a:spcPts val="0"/>
              </a:spcAft>
              <a:buClrTx/>
              <a:buSzTx/>
              <a:buFontTx/>
              <a:buNone/>
              <a:tabLst/>
              <a:defRPr/>
            </a:pPr>
            <a:r>
              <a:rPr lang="en-US" noProof="0" dirty="0">
                <a:latin typeface="Arial"/>
                <a:cs typeface="Arial"/>
              </a:rPr>
              <a:t>FAO, IFAD, UNICEF, WFP and WHO (2021), ‘The State of Food Security and Nutrition in the World 2020. Transforming food systems for affordable healthy diets’, Rome, Italy.</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noProof="0" dirty="0"/>
          </a:p>
          <a:p>
            <a:pPr marL="0" marR="0" lvl="0" indent="0" algn="l" defTabSz="685800" rtl="0" eaLnBrk="1" fontAlgn="auto" latinLnBrk="0" hangingPunct="1">
              <a:lnSpc>
                <a:spcPct val="100000"/>
              </a:lnSpc>
              <a:spcBef>
                <a:spcPts val="0"/>
              </a:spcBef>
              <a:spcAft>
                <a:spcPts val="0"/>
              </a:spcAft>
              <a:buClrTx/>
              <a:buSzTx/>
              <a:buFontTx/>
              <a:buNone/>
              <a:tabLst/>
              <a:defRPr/>
            </a:pPr>
            <a:r>
              <a:rPr lang="en-US" noProof="0" dirty="0">
                <a:latin typeface="Arial"/>
                <a:cs typeface="Arial"/>
              </a:rPr>
              <a:t>Institute for Economics &amp; Peace (IEP) (2021), ‘Ecological Threat Report 2021: Understanding Ecological Threats, Resilience and Peace’, Sydney, Australia.</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sz="900" kern="1200" noProof="0" dirty="0">
              <a:solidFill>
                <a:schemeClr val="tx1"/>
              </a:solidFill>
              <a:effectLst/>
              <a:latin typeface="Arial" panose="020B0604020202020204" pitchFamily="34" charset="0"/>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US" sz="900" u="none" noProof="0" dirty="0">
                <a:latin typeface="Arial"/>
                <a:cs typeface="Arial"/>
              </a:rPr>
              <a:t>International Energy Agency (IEA) (September 24, 2021), ‘Number of people without access to electricity worldwide from 2000 to 2021, by region (in millions)’, [Graph], in Statista [2021-11-08], Available from: https://www.statista.com/statistics/829803/number-of-people-without-access-to-electricity-by-region/</a:t>
            </a:r>
          </a:p>
          <a:p>
            <a:endParaRPr lang="en-US" sz="900" kern="1200" noProof="0" dirty="0">
              <a:solidFill>
                <a:schemeClr val="tx1"/>
              </a:solidFill>
              <a:effectLst/>
              <a:latin typeface="Arial" panose="020B0604020202020204" pitchFamily="34" charset="0"/>
              <a:ea typeface="+mn-ea"/>
              <a:cs typeface="+mn-cs"/>
            </a:endParaRPr>
          </a:p>
          <a:p>
            <a:r>
              <a:rPr lang="en-US" sz="900" kern="1200" noProof="0" dirty="0">
                <a:solidFill>
                  <a:schemeClr val="tx1"/>
                </a:solidFill>
                <a:effectLst/>
                <a:latin typeface="Arial"/>
                <a:cs typeface="Arial"/>
              </a:rPr>
              <a:t>International Energy Agency (IEA) (2020), ‘World Energy Outlook 2020’, Paris, France.</a:t>
            </a:r>
          </a:p>
          <a:p>
            <a:endParaRPr lang="en-US" sz="900" kern="1200" noProof="0" dirty="0">
              <a:solidFill>
                <a:schemeClr val="tx1"/>
              </a:solidFill>
              <a:effectLst/>
              <a:latin typeface="Arial" panose="020B0604020202020204" pitchFamily="34" charset="0"/>
              <a:ea typeface="+mn-ea"/>
              <a:cs typeface="+mn-cs"/>
            </a:endParaRPr>
          </a:p>
          <a:p>
            <a:pPr>
              <a:defRPr/>
            </a:pPr>
            <a:r>
              <a:rPr lang="en-US" noProof="0" dirty="0">
                <a:latin typeface="Arial"/>
                <a:cs typeface="Arial"/>
              </a:rPr>
              <a:t>International Renewable Energy Agency (IRENA) and Food and Agriculture Organization (FAO) (2021), ‘Renewable energy for agri-food systems – Towards the Sustainable Development Goals and the Paris agreement’, Abu Dhabi and Rome. </a:t>
            </a:r>
            <a:endParaRPr lang="en-US" sz="900" kern="1200" noProof="0" dirty="0">
              <a:solidFill>
                <a:schemeClr val="tx1"/>
              </a:solidFill>
              <a:effectLst/>
              <a:latin typeface="Arial" panose="020B0604020202020204" pitchFamily="34" charset="0"/>
              <a:ea typeface="+mn-ea"/>
              <a:cs typeface="+mn-cs"/>
            </a:endParaRPr>
          </a:p>
          <a:p>
            <a:pPr marL="0" indent="0">
              <a:buFontTx/>
              <a:buNone/>
            </a:pPr>
            <a:endParaRPr lang="en-US" sz="900" u="none" noProof="0" dirty="0"/>
          </a:p>
          <a:p>
            <a:pPr marL="0" marR="0" lvl="0" indent="0" algn="l" defTabSz="685800" rtl="0" eaLnBrk="1" fontAlgn="auto" latinLnBrk="0" hangingPunct="1">
              <a:lnSpc>
                <a:spcPct val="100000"/>
              </a:lnSpc>
              <a:spcBef>
                <a:spcPts val="0"/>
              </a:spcBef>
              <a:spcAft>
                <a:spcPts val="0"/>
              </a:spcAft>
              <a:buClrTx/>
              <a:buSzTx/>
              <a:buFontTx/>
              <a:buNone/>
              <a:tabLst/>
              <a:defRPr/>
            </a:pPr>
            <a:r>
              <a:rPr lang="en-US" sz="900" kern="1200" noProof="0" dirty="0">
                <a:solidFill>
                  <a:schemeClr val="tx1"/>
                </a:solidFill>
                <a:effectLst/>
                <a:latin typeface="Arial"/>
                <a:cs typeface="Arial"/>
              </a:rPr>
              <a:t>Organization of the Petroleum Exporting Countries (OPEC) (2021), ‘World Oil Outlook 2045’, Vienna, Austria.</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sz="900" u="none" noProof="0" dirty="0"/>
          </a:p>
          <a:p>
            <a:r>
              <a:rPr lang="en-US" noProof="0" dirty="0">
                <a:latin typeface="Arial"/>
                <a:cs typeface="Arial"/>
              </a:rPr>
              <a:t>Our World in Data, ‘How many people don’t have access to electricity?’, [2021-11-23], Available from: https://ourworldindata.org/energy-access#access-to-electricity</a:t>
            </a:r>
          </a:p>
          <a:p>
            <a:endParaRPr lang="en-US" noProof="0" dirty="0"/>
          </a:p>
          <a:p>
            <a:r>
              <a:rPr lang="en-US" noProof="0" dirty="0">
                <a:latin typeface="Arial"/>
                <a:cs typeface="Arial"/>
              </a:rPr>
              <a:t>United Nations (UN) (2021), ‘The United Nations World Water Development Report 2021: Valuing Water’, Paris, France.</a:t>
            </a:r>
          </a:p>
          <a:p>
            <a:endParaRPr lang="en-US" noProof="0" dirty="0"/>
          </a:p>
          <a:p>
            <a:r>
              <a:rPr lang="en-US" noProof="0" dirty="0">
                <a:latin typeface="Arial"/>
                <a:cs typeface="Arial"/>
              </a:rPr>
              <a:t>United Nations Environment </a:t>
            </a:r>
            <a:r>
              <a:rPr lang="en-US" noProof="0" dirty="0" err="1">
                <a:latin typeface="Arial"/>
                <a:cs typeface="Arial"/>
              </a:rPr>
              <a:t>Programme</a:t>
            </a:r>
            <a:r>
              <a:rPr lang="en-US" noProof="0" dirty="0">
                <a:latin typeface="Arial"/>
                <a:cs typeface="Arial"/>
              </a:rPr>
              <a:t> (UNEP) (2015), ‘Options for decoupling economic growth from water use and water pollution’, Report of the International Resource Panel Working Group on Sustainable Water Management, Available from: https://www.resourcepanel.org/reports/options-decoupling-economic-growth-water-use-and-water-pollution</a:t>
            </a:r>
          </a:p>
          <a:p>
            <a:endParaRPr lang="en-US" noProof="0" dirty="0"/>
          </a:p>
          <a:p>
            <a:r>
              <a:rPr lang="en-US" noProof="0" dirty="0">
                <a:latin typeface="Arial"/>
                <a:cs typeface="Arial"/>
              </a:rPr>
              <a:t>World Health Organization (WHO) and the United Nations Children’s Fund (UNICEF) (2021), ‘Progress on household drinking water, sanitation and hygiene 2000-2020: Five years into the SDGs’, Geneva, Switzerland. Available from: https://www.unicef.de/informieren/materialien/report-sanitation-and-hygiene/250940 </a:t>
            </a:r>
            <a:endParaRPr lang="en-US" sz="900" u="none" noProof="0" dirty="0">
              <a:latin typeface="Arial"/>
              <a:cs typeface="Arial"/>
            </a:endParaRPr>
          </a:p>
          <a:p>
            <a:endParaRPr lang="de-DE" dirty="0"/>
          </a:p>
        </p:txBody>
      </p:sp>
      <p:sp>
        <p:nvSpPr>
          <p:cNvPr id="4" name="Foliennummernplatzhalter 3"/>
          <p:cNvSpPr>
            <a:spLocks noGrp="1"/>
          </p:cNvSpPr>
          <p:nvPr>
            <p:ph type="sldNum" sz="quarter" idx="5"/>
          </p:nvPr>
        </p:nvSpPr>
        <p:spPr/>
        <p:txBody>
          <a:bodyPr/>
          <a:lstStyle/>
          <a:p>
            <a:fld id="{4045F879-0589-40D4-B0E5-B74D0CAD5C6C}" type="slidenum">
              <a:rPr lang="en-GB" smtClean="0"/>
              <a:pPr/>
              <a:t>5</a:t>
            </a:fld>
            <a:endParaRPr lang="en-GB"/>
          </a:p>
        </p:txBody>
      </p:sp>
    </p:spTree>
    <p:extLst>
      <p:ext uri="{BB962C8B-B14F-4D97-AF65-F5344CB8AC3E}">
        <p14:creationId xmlns:p14="http://schemas.microsoft.com/office/powerpoint/2010/main" val="7809250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457200" rtl="0" eaLnBrk="1" fontAlgn="auto" latinLnBrk="0" hangingPunct="1">
              <a:spcBef>
                <a:spcPts val="0"/>
              </a:spcBef>
              <a:spcAft>
                <a:spcPts val="0"/>
              </a:spcAft>
              <a:buClrTx/>
              <a:buSzTx/>
              <a:buFontTx/>
              <a:buNone/>
              <a:tabLst/>
              <a:defRPr/>
            </a:pPr>
            <a:r>
              <a:rPr lang="en-US" b="1" baseline="0" noProof="0" dirty="0"/>
              <a:t>Notes:</a:t>
            </a:r>
          </a:p>
          <a:p>
            <a:pPr marL="0" marR="0" indent="0" algn="l" defTabSz="457200" rtl="0" eaLnBrk="1" fontAlgn="auto" latinLnBrk="0" hangingPunct="1">
              <a:spcBef>
                <a:spcPts val="0"/>
              </a:spcBef>
              <a:spcAft>
                <a:spcPts val="0"/>
              </a:spcAft>
              <a:buClrTx/>
              <a:buSzTx/>
              <a:buFontTx/>
              <a:buNone/>
              <a:tabLst/>
              <a:defRPr/>
            </a:pPr>
            <a:endParaRPr lang="en-US" baseline="0" noProof="0" dirty="0"/>
          </a:p>
          <a:p>
            <a:pPr marL="0" marR="0" indent="0" algn="l" defTabSz="457200" rtl="0" eaLnBrk="1" fontAlgn="auto" latinLnBrk="0" hangingPunct="1">
              <a:spcBef>
                <a:spcPts val="0"/>
              </a:spcBef>
              <a:spcAft>
                <a:spcPts val="0"/>
              </a:spcAft>
              <a:buClrTx/>
              <a:buSzTx/>
              <a:buFontTx/>
              <a:buNone/>
              <a:tabLst/>
              <a:defRPr/>
            </a:pPr>
            <a:r>
              <a:rPr lang="en-US" baseline="0" noProof="0" dirty="0"/>
              <a:t>In this section w</a:t>
            </a:r>
            <a:r>
              <a:rPr lang="en-US" noProof="0" dirty="0"/>
              <a:t>e look at the interactions </a:t>
            </a:r>
            <a:r>
              <a:rPr lang="en-US" b="0" noProof="0" dirty="0"/>
              <a:t>between water and food. The key questions addressed</a:t>
            </a:r>
            <a:r>
              <a:rPr lang="en-US" b="0" baseline="0" noProof="0" dirty="0"/>
              <a:t> are:</a:t>
            </a:r>
          </a:p>
          <a:p>
            <a:pPr marL="171450" marR="0" indent="-171450" algn="l" defTabSz="457200" rtl="0" eaLnBrk="1" fontAlgn="auto" latinLnBrk="0" hangingPunct="1">
              <a:spcBef>
                <a:spcPts val="0"/>
              </a:spcBef>
              <a:spcAft>
                <a:spcPts val="0"/>
              </a:spcAft>
              <a:buClrTx/>
              <a:buSzTx/>
              <a:buFont typeface="Symbol" panose="05050102010706020507" pitchFamily="18" charset="2"/>
              <a:buChar char="-"/>
              <a:tabLst/>
              <a:defRPr/>
            </a:pPr>
            <a:r>
              <a:rPr lang="en-US" b="0" baseline="0" noProof="0" dirty="0"/>
              <a:t>How much water is </a:t>
            </a:r>
            <a:r>
              <a:rPr lang="en-US" noProof="0" dirty="0"/>
              <a:t>needed for food production and security?</a:t>
            </a:r>
          </a:p>
          <a:p>
            <a:pPr marL="171450" marR="0" indent="-171450" algn="l" defTabSz="457200" rtl="0" eaLnBrk="1" fontAlgn="auto" latinLnBrk="0" hangingPunct="1">
              <a:spcBef>
                <a:spcPts val="0"/>
              </a:spcBef>
              <a:spcAft>
                <a:spcPts val="0"/>
              </a:spcAft>
              <a:buClrTx/>
              <a:buSzTx/>
              <a:buFont typeface="Symbol" panose="05050102010706020507" pitchFamily="18" charset="2"/>
              <a:buChar char="-"/>
              <a:tabLst/>
              <a:defRPr/>
            </a:pPr>
            <a:r>
              <a:rPr lang="en-US" noProof="0" dirty="0"/>
              <a:t>What are the implications of agricultural</a:t>
            </a:r>
            <a:r>
              <a:rPr lang="en-US" baseline="0" noProof="0" dirty="0"/>
              <a:t> activities on the quantity and quality of water resources? </a:t>
            </a:r>
          </a:p>
          <a:p>
            <a:pPr marL="0" marR="0" indent="0" algn="l" defTabSz="457200" rtl="0" eaLnBrk="1" fontAlgn="auto" latinLnBrk="0" hangingPunct="1">
              <a:spcBef>
                <a:spcPts val="0"/>
              </a:spcBef>
              <a:spcAft>
                <a:spcPts val="0"/>
              </a:spcAft>
              <a:buClrTx/>
              <a:buSzTx/>
              <a:buFontTx/>
              <a:buNone/>
              <a:tabLst/>
              <a:defRPr/>
            </a:pPr>
            <a:endParaRPr lang="en-US" baseline="0" noProof="0" dirty="0"/>
          </a:p>
          <a:p>
            <a:endParaRPr lang="en-US" baseline="0" noProof="0" dirty="0"/>
          </a:p>
          <a:p>
            <a:pPr>
              <a:spcBef>
                <a:spcPts val="0"/>
              </a:spcBef>
              <a:spcAft>
                <a:spcPts val="0"/>
              </a:spcAft>
            </a:pPr>
            <a:r>
              <a:rPr lang="en-US" b="1" baseline="0" noProof="0" dirty="0"/>
              <a:t>Trade-offs to be highlighted:</a:t>
            </a:r>
          </a:p>
          <a:p>
            <a:pPr>
              <a:spcBef>
                <a:spcPts val="0"/>
              </a:spcBef>
              <a:spcAft>
                <a:spcPts val="0"/>
              </a:spcAft>
            </a:pPr>
            <a:r>
              <a:rPr lang="en-US" b="0" baseline="0" noProof="0" dirty="0"/>
              <a:t>Irrigation: Food production vs. water scarcity (demand higher than availability)</a:t>
            </a:r>
          </a:p>
          <a:p>
            <a:pPr>
              <a:spcBef>
                <a:spcPts val="0"/>
              </a:spcBef>
              <a:spcAft>
                <a:spcPts val="0"/>
              </a:spcAft>
            </a:pPr>
            <a:r>
              <a:rPr lang="en-US" b="0" baseline="0" noProof="0" dirty="0"/>
              <a:t>Food production vs. deteriorated water quality (diffuse pollution with nutrients and pesticides)</a:t>
            </a:r>
          </a:p>
          <a:p>
            <a:pPr>
              <a:spcBef>
                <a:spcPts val="0"/>
              </a:spcBef>
              <a:spcAft>
                <a:spcPts val="0"/>
              </a:spcAft>
            </a:pPr>
            <a:endParaRPr lang="de-DE" baseline="0" dirty="0"/>
          </a:p>
        </p:txBody>
      </p:sp>
      <p:sp>
        <p:nvSpPr>
          <p:cNvPr id="4" name="Foliennummernplatzhalter 3"/>
          <p:cNvSpPr>
            <a:spLocks noGrp="1"/>
          </p:cNvSpPr>
          <p:nvPr>
            <p:ph type="sldNum" sz="quarter" idx="5"/>
          </p:nvPr>
        </p:nvSpPr>
        <p:spPr/>
        <p:txBody>
          <a:bodyPr/>
          <a:lstStyle/>
          <a:p>
            <a:fld id="{4045F879-0589-40D4-B0E5-B74D0CAD5C6C}" type="slidenum">
              <a:rPr lang="en-GB" smtClean="0"/>
              <a:pPr/>
              <a:t>6</a:t>
            </a:fld>
            <a:endParaRPr lang="en-GB"/>
          </a:p>
        </p:txBody>
      </p:sp>
    </p:spTree>
    <p:extLst>
      <p:ext uri="{BB962C8B-B14F-4D97-AF65-F5344CB8AC3E}">
        <p14:creationId xmlns:p14="http://schemas.microsoft.com/office/powerpoint/2010/main" val="14549516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b="1" noProof="0" dirty="0">
                <a:latin typeface="Arial"/>
                <a:cs typeface="Arial"/>
              </a:rPr>
              <a:t>Notes:</a:t>
            </a:r>
          </a:p>
          <a:p>
            <a:endParaRPr lang="en-US" b="1" noProof="0" dirty="0">
              <a:latin typeface="Arial"/>
              <a:cs typeface="Arial"/>
            </a:endParaRPr>
          </a:p>
          <a:p>
            <a:pPr marL="171450" indent="-171450">
              <a:buFont typeface="Symbol" panose="05050102010706020507" pitchFamily="18" charset="2"/>
              <a:buChar char="-"/>
            </a:pPr>
            <a:r>
              <a:rPr lang="en-US" noProof="0" dirty="0">
                <a:latin typeface="Arial"/>
                <a:cs typeface="Arial"/>
              </a:rPr>
              <a:t>Let's start with looking at how water is used for food production</a:t>
            </a:r>
            <a:endParaRPr lang="en-US" noProof="0" dirty="0">
              <a:cs typeface="Arial"/>
            </a:endParaRPr>
          </a:p>
          <a:p>
            <a:pPr marL="171450" marR="0" lvl="0" indent="-17145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en-US" noProof="0" dirty="0"/>
              <a:t>We need water in many steps for producing food </a:t>
            </a:r>
          </a:p>
          <a:p>
            <a:pPr marL="171450" marR="0" lvl="0" indent="-17145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en-US" noProof="0" dirty="0"/>
              <a:t>There are broadly 4 use categories of water in the agri-food chain: </a:t>
            </a:r>
          </a:p>
          <a:p>
            <a:pPr marL="730250" marR="0" lvl="1" indent="-457200" algn="l" defTabSz="685800" rtl="0" eaLnBrk="1" fontAlgn="auto" latinLnBrk="0" hangingPunct="1">
              <a:lnSpc>
                <a:spcPct val="90000"/>
              </a:lnSpc>
              <a:spcBef>
                <a:spcPts val="600"/>
              </a:spcBef>
              <a:spcAft>
                <a:spcPts val="0"/>
              </a:spcAft>
              <a:buClr>
                <a:srgbClr val="F4971A"/>
              </a:buClr>
              <a:buSzPct val="125000"/>
              <a:buFont typeface="+mj-lt"/>
              <a:buAutoNum type="arabicPeriod"/>
              <a:tabLst/>
              <a:defRPr/>
            </a:pPr>
            <a:r>
              <a:rPr kumimoji="0" lang="en-US" sz="9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Water for drinking and preparation of food</a:t>
            </a:r>
          </a:p>
          <a:p>
            <a:pPr marL="730250" marR="0" lvl="1" indent="-457200" algn="l" defTabSz="685800" rtl="0" eaLnBrk="1" fontAlgn="auto" latinLnBrk="0" hangingPunct="1">
              <a:lnSpc>
                <a:spcPct val="90000"/>
              </a:lnSpc>
              <a:spcBef>
                <a:spcPts val="600"/>
              </a:spcBef>
              <a:spcAft>
                <a:spcPts val="0"/>
              </a:spcAft>
              <a:buClr>
                <a:srgbClr val="F4971A"/>
              </a:buClr>
              <a:buSzPct val="125000"/>
              <a:buFont typeface="+mj-lt"/>
              <a:buAutoNum type="arabicPeriod"/>
              <a:tabLst/>
              <a:defRPr/>
            </a:pPr>
            <a:r>
              <a:rPr kumimoji="0" lang="en-US" sz="9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Primary food production (irrigation of crops, water for livestock, fishery production)</a:t>
            </a:r>
          </a:p>
          <a:p>
            <a:pPr marL="730250" marR="0" lvl="1" indent="-457200" algn="l" defTabSz="685800" rtl="0" eaLnBrk="1" fontAlgn="auto" latinLnBrk="0" hangingPunct="1">
              <a:lnSpc>
                <a:spcPct val="90000"/>
              </a:lnSpc>
              <a:spcBef>
                <a:spcPts val="600"/>
              </a:spcBef>
              <a:spcAft>
                <a:spcPts val="0"/>
              </a:spcAft>
              <a:buClr>
                <a:srgbClr val="F4971A"/>
              </a:buClr>
              <a:buSzPct val="125000"/>
              <a:buFont typeface="+mj-lt"/>
              <a:buAutoNum type="arabicPeriod"/>
              <a:tabLst/>
              <a:defRPr/>
            </a:pPr>
            <a:r>
              <a:rPr lang="en-US" noProof="0" dirty="0"/>
              <a:t>Production of key ingredient  (livestock fodder production)</a:t>
            </a:r>
          </a:p>
          <a:p>
            <a:pPr marL="730250" marR="0" lvl="1" indent="-457200" algn="l" defTabSz="685800" rtl="0" eaLnBrk="1" fontAlgn="auto" latinLnBrk="0" hangingPunct="1">
              <a:lnSpc>
                <a:spcPct val="90000"/>
              </a:lnSpc>
              <a:spcBef>
                <a:spcPts val="600"/>
              </a:spcBef>
              <a:spcAft>
                <a:spcPts val="0"/>
              </a:spcAft>
              <a:buClr>
                <a:srgbClr val="F4971A"/>
              </a:buClr>
              <a:buSzPct val="125000"/>
              <a:buFont typeface="+mj-lt"/>
              <a:buAutoNum type="arabicPeriod"/>
              <a:tabLst/>
              <a:defRPr/>
            </a:pPr>
            <a:r>
              <a:rPr lang="en-US" noProof="0" dirty="0"/>
              <a:t>Food processing operations (heating, refrigeration)</a:t>
            </a:r>
          </a:p>
          <a:p>
            <a:pPr marL="171450" indent="-171450">
              <a:buFont typeface="Symbol" panose="05050102010706020507" pitchFamily="18" charset="2"/>
              <a:buChar char="-"/>
            </a:pPr>
            <a:r>
              <a:rPr lang="en-US" noProof="0" dirty="0"/>
              <a:t>By far the biggest use of water is required for primary food production for irrigation of crops and livestock production</a:t>
            </a:r>
          </a:p>
          <a:p>
            <a:endParaRPr lang="de-DE" dirty="0"/>
          </a:p>
        </p:txBody>
      </p:sp>
      <p:sp>
        <p:nvSpPr>
          <p:cNvPr id="4" name="Foliennummernplatzhalter 3"/>
          <p:cNvSpPr>
            <a:spLocks noGrp="1"/>
          </p:cNvSpPr>
          <p:nvPr>
            <p:ph type="sldNum" sz="quarter" idx="5"/>
          </p:nvPr>
        </p:nvSpPr>
        <p:spPr/>
        <p:txBody>
          <a:bodyPr/>
          <a:lstStyle/>
          <a:p>
            <a:fld id="{4045F879-0589-40D4-B0E5-B74D0CAD5C6C}" type="slidenum">
              <a:rPr lang="en-GB" smtClean="0"/>
              <a:pPr/>
              <a:t>7</a:t>
            </a:fld>
            <a:endParaRPr lang="en-GB"/>
          </a:p>
        </p:txBody>
      </p:sp>
    </p:spTree>
    <p:extLst>
      <p:ext uri="{BB962C8B-B14F-4D97-AF65-F5344CB8AC3E}">
        <p14:creationId xmlns:p14="http://schemas.microsoft.com/office/powerpoint/2010/main" val="35973869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b="1" noProof="0" dirty="0">
                <a:latin typeface="Arial"/>
                <a:cs typeface="Arial"/>
              </a:rPr>
              <a:t>Notes: </a:t>
            </a:r>
          </a:p>
          <a:p>
            <a:endParaRPr lang="en-US" b="1" noProof="0" dirty="0">
              <a:latin typeface="Arial"/>
              <a:cs typeface="Arial"/>
            </a:endParaRPr>
          </a:p>
          <a:p>
            <a:pPr marL="171450" indent="-171450">
              <a:buFont typeface="Symbol" panose="05050102010706020507" pitchFamily="18" charset="2"/>
              <a:buChar char="-"/>
            </a:pPr>
            <a:r>
              <a:rPr lang="en-US" noProof="0" dirty="0">
                <a:latin typeface="Arial"/>
                <a:cs typeface="Arial"/>
              </a:rPr>
              <a:t>As we can see on the two graphics on this slide, agricultural at the global level by far accounts for the largest amounts of water abstractions and consumption </a:t>
            </a:r>
          </a:p>
          <a:p>
            <a:pPr marL="171450" indent="-171450">
              <a:buFont typeface="Symbol" panose="05050102010706020507" pitchFamily="18" charset="2"/>
              <a:buChar char="-"/>
            </a:pPr>
            <a:r>
              <a:rPr lang="en-US" noProof="0" dirty="0">
                <a:latin typeface="Arial"/>
                <a:cs typeface="Arial"/>
              </a:rPr>
              <a:t>It accounts for roughly 70% of global freshwater withdrawals – in Africa and Asia that number is even higher, more than 80% of total water withdrawal </a:t>
            </a:r>
          </a:p>
          <a:p>
            <a:pPr marL="171450" indent="-171450">
              <a:buFont typeface="Symbol" panose="05050102010706020507" pitchFamily="18" charset="2"/>
              <a:buChar char="-"/>
            </a:pPr>
            <a:r>
              <a:rPr lang="en-US" noProof="0" dirty="0">
                <a:latin typeface="Arial"/>
                <a:cs typeface="Arial"/>
              </a:rPr>
              <a:t>So to produce food, we need a lot of water! </a:t>
            </a:r>
          </a:p>
          <a:p>
            <a:pPr marL="171450" indent="-171450">
              <a:buFont typeface="Symbol" panose="05050102010706020507" pitchFamily="18" charset="2"/>
              <a:buChar char="-"/>
            </a:pPr>
            <a:r>
              <a:rPr lang="en-US" noProof="0" dirty="0">
                <a:latin typeface="Arial"/>
                <a:cs typeface="Arial"/>
              </a:rPr>
              <a:t>And to produce more food to feed a growing population and to feed those that today still go hungry we will likely need to use a lot more water – although of course some of that demand will also be met by increasing water efficiency in agricultural production and decreasing food losses and food waste </a:t>
            </a:r>
          </a:p>
          <a:p>
            <a:endParaRPr lang="en-US" noProof="0" dirty="0">
              <a:latin typeface="Arial"/>
              <a:cs typeface="Arial"/>
            </a:endParaRPr>
          </a:p>
          <a:p>
            <a:endParaRPr lang="en-US" noProof="0" dirty="0">
              <a:latin typeface="Arial"/>
              <a:cs typeface="Arial"/>
            </a:endParaRPr>
          </a:p>
          <a:p>
            <a:pPr marL="0" indent="0">
              <a:buFont typeface="Symbol" panose="05050102010706020507" pitchFamily="18" charset="2"/>
              <a:buNone/>
            </a:pPr>
            <a:r>
              <a:rPr lang="en-US" b="1" u="none" noProof="0" dirty="0">
                <a:latin typeface="Arial"/>
                <a:cs typeface="Arial"/>
              </a:rPr>
              <a:t>Figure: Global water demand by sector between 2014 and 2040 (IEA, 2016)</a:t>
            </a:r>
          </a:p>
          <a:p>
            <a:pPr marL="0" indent="0">
              <a:buFont typeface="Symbol" panose="05050102010706020507" pitchFamily="18" charset="2"/>
              <a:buNone/>
            </a:pPr>
            <a:endParaRPr lang="en-US" b="0" u="none" noProof="0" dirty="0"/>
          </a:p>
          <a:p>
            <a:pPr marL="171450" indent="-171450">
              <a:buFont typeface="Symbol" panose="05050102010706020507" pitchFamily="18" charset="2"/>
              <a:buChar char="-"/>
            </a:pPr>
            <a:r>
              <a:rPr lang="en-US" b="0" u="none" noProof="0" dirty="0">
                <a:latin typeface="Arial"/>
                <a:cs typeface="Arial"/>
              </a:rPr>
              <a:t>(Irrigated) agriculture: Is the primary water user</a:t>
            </a:r>
          </a:p>
          <a:p>
            <a:pPr marL="514350" lvl="1" indent="-171450">
              <a:buFont typeface="Symbol" panose="05050102010706020507" pitchFamily="18" charset="2"/>
              <a:buChar char="-"/>
            </a:pPr>
            <a:r>
              <a:rPr lang="en-US" b="0" u="none" noProof="0" dirty="0">
                <a:latin typeface="Arial"/>
                <a:cs typeface="Arial"/>
                <a:sym typeface="Wingdings" panose="05000000000000000000" pitchFamily="2" charset="2"/>
              </a:rPr>
              <a:t>Withdrawals: account for around 70 % of global freshwater withdrawals</a:t>
            </a:r>
            <a:r>
              <a:rPr lang="en-US" noProof="0" dirty="0">
                <a:latin typeface="Arial"/>
                <a:cs typeface="Arial"/>
                <a:sym typeface="Wingdings" panose="05000000000000000000" pitchFamily="2" charset="2"/>
              </a:rPr>
              <a:t> </a:t>
            </a:r>
            <a:endParaRPr lang="en-US" noProof="0" dirty="0">
              <a:latin typeface="Arial"/>
              <a:cs typeface="Arial"/>
            </a:endParaRPr>
          </a:p>
          <a:p>
            <a:pPr marL="514350" lvl="1" indent="-171450">
              <a:buFont typeface="Symbol" panose="05050102010706020507" pitchFamily="18" charset="2"/>
              <a:buChar char="-"/>
            </a:pPr>
            <a:r>
              <a:rPr lang="en-US" b="0" u="none" noProof="0" dirty="0">
                <a:latin typeface="Arial"/>
                <a:cs typeface="Arial"/>
                <a:sym typeface="Wingdings" panose="05000000000000000000" pitchFamily="2" charset="2"/>
              </a:rPr>
              <a:t>Water used in agriculture is used for food production but also for biofuels, cotton, </a:t>
            </a:r>
            <a:r>
              <a:rPr lang="en-US" b="0" u="none" noProof="0" dirty="0" err="1">
                <a:latin typeface="Arial"/>
                <a:cs typeface="Arial"/>
                <a:sym typeface="Wingdings" panose="05000000000000000000" pitchFamily="2" charset="2"/>
              </a:rPr>
              <a:t>etc</a:t>
            </a:r>
            <a:endParaRPr lang="en-US" b="0" u="none" noProof="0" dirty="0">
              <a:latin typeface="Arial"/>
              <a:cs typeface="Arial"/>
            </a:endParaRPr>
          </a:p>
          <a:p>
            <a:pPr marL="171450" lvl="0" indent="-171450">
              <a:buFont typeface="Symbol" panose="05050102010706020507" pitchFamily="18" charset="2"/>
              <a:buChar char="-"/>
            </a:pPr>
            <a:r>
              <a:rPr lang="en-US" b="0" noProof="0" dirty="0">
                <a:latin typeface="Arial"/>
                <a:cs typeface="Arial"/>
                <a:sym typeface="Wingdings" panose="05000000000000000000" pitchFamily="2" charset="2"/>
              </a:rPr>
              <a:t>Industry:</a:t>
            </a:r>
            <a:endParaRPr lang="en-US" b="0" noProof="0" dirty="0">
              <a:latin typeface="Arial"/>
              <a:cs typeface="Arial"/>
            </a:endParaRPr>
          </a:p>
          <a:p>
            <a:pPr marL="514350" lvl="1" indent="-171450">
              <a:buFont typeface="Symbol" panose="05050102010706020507" pitchFamily="18" charset="2"/>
              <a:buChar char="-"/>
              <a:defRPr/>
            </a:pPr>
            <a:r>
              <a:rPr lang="en-US" b="0" noProof="0" dirty="0">
                <a:latin typeface="Arial"/>
                <a:cs typeface="Arial"/>
                <a:sym typeface="Wingdings" panose="05000000000000000000" pitchFamily="2" charset="2"/>
              </a:rPr>
              <a:t>Consumption: industry is the second largest water consumer (8-9%)</a:t>
            </a:r>
            <a:r>
              <a:rPr lang="en-US" noProof="0" dirty="0">
                <a:latin typeface="Arial"/>
                <a:cs typeface="Arial"/>
                <a:sym typeface="Wingdings" panose="05000000000000000000" pitchFamily="2" charset="2"/>
              </a:rPr>
              <a:t> </a:t>
            </a:r>
            <a:endParaRPr lang="en-US" b="0" noProof="0" dirty="0">
              <a:cs typeface="Arial"/>
            </a:endParaRPr>
          </a:p>
          <a:p>
            <a:pPr marL="514350" lvl="1" indent="-171450">
              <a:buFont typeface="Symbol" panose="05050102010706020507" pitchFamily="18" charset="2"/>
              <a:buChar char="-"/>
            </a:pPr>
            <a:r>
              <a:rPr lang="en-US" b="0" noProof="0" dirty="0">
                <a:latin typeface="Arial"/>
                <a:cs typeface="Arial"/>
                <a:sym typeface="Wingdings" panose="05000000000000000000" pitchFamily="2" charset="2"/>
              </a:rPr>
              <a:t>Water is used for processing, fabricating, washing as well as food processing</a:t>
            </a:r>
            <a:endParaRPr lang="en-US" b="0" noProof="0" dirty="0">
              <a:latin typeface="Arial"/>
              <a:cs typeface="Arial"/>
            </a:endParaRPr>
          </a:p>
          <a:p>
            <a:pPr marL="514350" lvl="1" indent="-171450">
              <a:buFont typeface="Symbol" panose="05050102010706020507" pitchFamily="18" charset="2"/>
              <a:buChar char="-"/>
            </a:pPr>
            <a:r>
              <a:rPr lang="en-US" b="0" noProof="0" dirty="0">
                <a:latin typeface="Arial"/>
                <a:cs typeface="Arial"/>
                <a:sym typeface="Wingdings" panose="05000000000000000000" pitchFamily="2" charset="2"/>
              </a:rPr>
              <a:t>Withdrawals: about 10% refer to the industrial sector (vary between 8% and 12% in the former developing and developed countries)</a:t>
            </a:r>
            <a:endParaRPr lang="en-US" b="0" noProof="0" dirty="0">
              <a:latin typeface="Arial"/>
              <a:cs typeface="Arial"/>
            </a:endParaRPr>
          </a:p>
          <a:p>
            <a:pPr marL="0" indent="0">
              <a:buFont typeface="Symbol" panose="05050102010706020507" pitchFamily="18" charset="2"/>
              <a:buNone/>
            </a:pPr>
            <a:endParaRPr lang="en-US" u="sng" noProof="0" dirty="0"/>
          </a:p>
          <a:p>
            <a:pPr marL="0" indent="0">
              <a:buFont typeface="Symbol" panose="05050102010706020507" pitchFamily="18" charset="2"/>
              <a:buNone/>
            </a:pPr>
            <a:r>
              <a:rPr lang="en-US" b="1" i="0" noProof="0" dirty="0">
                <a:latin typeface="Arial"/>
                <a:cs typeface="Arial"/>
              </a:rPr>
              <a:t>Table: Agricultural water withdrawals by region, 2010 (UN, 2021)</a:t>
            </a:r>
          </a:p>
          <a:p>
            <a:pPr marL="0" indent="0">
              <a:buFont typeface="Symbol" panose="05050102010706020507" pitchFamily="18" charset="2"/>
              <a:buNone/>
            </a:pPr>
            <a:endParaRPr lang="en-US" b="0" noProof="0" dirty="0"/>
          </a:p>
          <a:p>
            <a:pPr marL="171450" indent="-171450">
              <a:buFont typeface="Symbol" panose="05050102010706020507" pitchFamily="18" charset="2"/>
              <a:buChar char="-"/>
            </a:pPr>
            <a:r>
              <a:rPr lang="en-US" b="0" noProof="0" dirty="0">
                <a:latin typeface="Arial"/>
                <a:cs typeface="Arial"/>
              </a:rPr>
              <a:t>Water is used in various ways for the food production (e.g. agriculture, livestock, inland fishery production)</a:t>
            </a:r>
          </a:p>
          <a:p>
            <a:pPr marL="514350" lvl="1" indent="-171450">
              <a:buFont typeface="Symbol" panose="05050102010706020507" pitchFamily="18" charset="2"/>
              <a:buChar char="-"/>
            </a:pPr>
            <a:r>
              <a:rPr lang="en-US" b="0" noProof="0" dirty="0">
                <a:latin typeface="Arial"/>
                <a:cs typeface="Arial"/>
              </a:rPr>
              <a:t>Water is required for all types of agriculture (from essentially rainfed to entirely irrigated)</a:t>
            </a:r>
          </a:p>
          <a:p>
            <a:pPr marL="514350" lvl="1" indent="-171450">
              <a:buFont typeface="Symbol" panose="05050102010706020507" pitchFamily="18" charset="2"/>
              <a:buChar char="-"/>
            </a:pPr>
            <a:r>
              <a:rPr lang="en-US" b="0" noProof="0" dirty="0">
                <a:latin typeface="Arial"/>
                <a:cs typeface="Arial"/>
              </a:rPr>
              <a:t>E.g. rainfed agriculture: covers 80% of the global cropland and contributes to 60% of the food production (</a:t>
            </a:r>
            <a:r>
              <a:rPr lang="en-US" b="0" noProof="0" dirty="0" err="1">
                <a:latin typeface="Arial"/>
                <a:cs typeface="Arial"/>
              </a:rPr>
              <a:t>Rockström</a:t>
            </a:r>
            <a:r>
              <a:rPr lang="en-US" b="0" noProof="0" dirty="0">
                <a:latin typeface="Arial"/>
                <a:cs typeface="Arial"/>
              </a:rPr>
              <a:t> et al., 2007; In: UN, 2021)</a:t>
            </a:r>
          </a:p>
          <a:p>
            <a:pPr marL="171450" indent="-171450">
              <a:buFont typeface="Symbol" panose="05050102010706020507" pitchFamily="18" charset="2"/>
              <a:buChar char="-"/>
            </a:pPr>
            <a:r>
              <a:rPr lang="en-US" b="0" noProof="0" dirty="0">
                <a:latin typeface="Arial"/>
                <a:cs typeface="Arial"/>
              </a:rPr>
              <a:t>About 20% of cultivated lands is covered by irrigated agriculture and accounts for 40% of the global food production (</a:t>
            </a:r>
            <a:r>
              <a:rPr lang="en-US" b="0" noProof="0" dirty="0" err="1">
                <a:latin typeface="Arial"/>
                <a:cs typeface="Arial"/>
              </a:rPr>
              <a:t>Molden</a:t>
            </a:r>
            <a:r>
              <a:rPr lang="en-US" b="0" noProof="0" dirty="0">
                <a:latin typeface="Arial"/>
                <a:cs typeface="Arial"/>
              </a:rPr>
              <a:t> et al., 2010; In: UN, 2021)</a:t>
            </a:r>
          </a:p>
          <a:p>
            <a:pPr marL="171450" indent="-171450">
              <a:buFont typeface="Symbol" panose="05050102010706020507" pitchFamily="18" charset="2"/>
              <a:buChar char="-"/>
            </a:pPr>
            <a:r>
              <a:rPr lang="en-US" b="0" noProof="0" dirty="0">
                <a:latin typeface="Arial"/>
                <a:cs typeface="Arial"/>
              </a:rPr>
              <a:t>Water withdrawals (from surface and groundwater resources) for irrigation currently (2010) amount to 2,797 km3 per year (70% of all water withdrawals in the world)</a:t>
            </a:r>
          </a:p>
          <a:p>
            <a:endParaRPr lang="en-US" b="0" noProof="0" dirty="0">
              <a:cs typeface="Arial" panose="020B0604020202020204" pitchFamily="34" charset="0"/>
            </a:endParaRPr>
          </a:p>
          <a:p>
            <a:r>
              <a:rPr lang="en-US" u="sng" noProof="0" dirty="0">
                <a:latin typeface="Arial"/>
                <a:cs typeface="Arial"/>
              </a:rPr>
              <a:t>Additional Information  (fig 1): </a:t>
            </a:r>
            <a:endParaRPr lang="en-US" noProof="0" dirty="0">
              <a:latin typeface="Arial"/>
              <a:cs typeface="Arial"/>
            </a:endParaRPr>
          </a:p>
          <a:p>
            <a:pPr marL="171450" indent="-171450">
              <a:buFont typeface="Symbol,Sans-Serif"/>
              <a:buChar char="-"/>
            </a:pPr>
            <a:r>
              <a:rPr lang="en-US" noProof="0" dirty="0">
                <a:latin typeface="Arial"/>
                <a:cs typeface="Arial"/>
              </a:rPr>
              <a:t>Energy sector: </a:t>
            </a:r>
          </a:p>
          <a:p>
            <a:pPr marL="514350" lvl="1" indent="-171450">
              <a:buFont typeface="Symbol,Sans-Serif"/>
              <a:buChar char="-"/>
            </a:pPr>
            <a:r>
              <a:rPr lang="en-US" noProof="0" dirty="0">
                <a:latin typeface="Arial"/>
                <a:cs typeface="Arial"/>
              </a:rPr>
              <a:t>Distinguishes between primary energy production* (e.g. fossil fuels and biofuels) and power generation</a:t>
            </a:r>
          </a:p>
          <a:p>
            <a:pPr marL="514350" lvl="1" indent="-171450">
              <a:buFont typeface="Symbol,Sans-Serif"/>
              <a:buChar char="-"/>
            </a:pPr>
            <a:r>
              <a:rPr lang="en-US" noProof="0" dirty="0">
                <a:latin typeface="Arial"/>
                <a:cs typeface="Arial"/>
              </a:rPr>
              <a:t>*Water withdrawals and consumption for crops grown as feedstock for biofuels are included in primary energy production (not in agriculture)</a:t>
            </a:r>
          </a:p>
          <a:p>
            <a:pPr marL="514350" lvl="1" indent="-171450">
              <a:buFont typeface="Symbol,Sans-Serif"/>
              <a:buChar char="-"/>
            </a:pPr>
            <a:r>
              <a:rPr lang="en-US" noProof="0" dirty="0">
                <a:latin typeface="Arial"/>
                <a:cs typeface="Arial"/>
              </a:rPr>
              <a:t>Water withdrawals of primary energy production and power generation together: account for 10% of total withdrawals</a:t>
            </a:r>
          </a:p>
          <a:p>
            <a:pPr marL="514350" lvl="1" indent="-171450">
              <a:buFont typeface="Symbol,Sans-Serif"/>
              <a:buChar char="-"/>
            </a:pPr>
            <a:r>
              <a:rPr lang="en-US" noProof="0" dirty="0">
                <a:latin typeface="Arial"/>
                <a:cs typeface="Arial"/>
              </a:rPr>
              <a:t>Water consumption of primary energy production and power generation together: account for 3% of total consumption</a:t>
            </a:r>
          </a:p>
          <a:p>
            <a:pPr marL="171450" indent="-171450">
              <a:buFont typeface="Symbol,Sans-Serif"/>
              <a:buChar char="-"/>
            </a:pPr>
            <a:r>
              <a:rPr lang="en-US" noProof="0" dirty="0">
                <a:latin typeface="Arial"/>
                <a:cs typeface="Arial"/>
              </a:rPr>
              <a:t>Municipal water demand: </a:t>
            </a:r>
          </a:p>
          <a:p>
            <a:pPr marL="514350" lvl="1" indent="-171450">
              <a:buFont typeface="Symbol,Sans-Serif"/>
              <a:buChar char="-"/>
            </a:pPr>
            <a:r>
              <a:rPr lang="en-US" noProof="0" dirty="0">
                <a:latin typeface="Arial"/>
                <a:cs typeface="Arial"/>
              </a:rPr>
              <a:t>Water withdrawals account for 13% (around 17% by 2040) Share of total global water consumption: only 5%</a:t>
            </a:r>
          </a:p>
          <a:p>
            <a:pPr marL="514350" lvl="1" indent="-171450">
              <a:buFont typeface="Symbol,Sans-Serif"/>
              <a:buChar char="-"/>
            </a:pPr>
            <a:r>
              <a:rPr lang="en-US" noProof="0" dirty="0">
                <a:latin typeface="Arial"/>
                <a:cs typeface="Arial"/>
              </a:rPr>
              <a:t>Future increase in water demand by growing urbanization and rising standards of living</a:t>
            </a:r>
          </a:p>
          <a:p>
            <a:pPr marL="171450" indent="-171450">
              <a:buFont typeface="Symbol,Sans-Serif"/>
              <a:buChar char="-"/>
            </a:pPr>
            <a:r>
              <a:rPr lang="en-US" noProof="0" dirty="0">
                <a:latin typeface="Arial"/>
                <a:cs typeface="Arial"/>
              </a:rPr>
              <a:t>Since 1980s: water demand increased about 1% per year (</a:t>
            </a:r>
            <a:r>
              <a:rPr lang="en-US" noProof="0" dirty="0" err="1">
                <a:latin typeface="Arial"/>
                <a:cs typeface="Arial"/>
              </a:rPr>
              <a:t>Aquastat</a:t>
            </a:r>
            <a:r>
              <a:rPr lang="en-US" noProof="0" dirty="0">
                <a:latin typeface="Arial"/>
                <a:cs typeface="Arial"/>
              </a:rPr>
              <a:t>; In: WWAP, 2019)</a:t>
            </a:r>
          </a:p>
          <a:p>
            <a:pPr marL="171450" indent="-171450">
              <a:buFont typeface="Symbol,Sans-Serif"/>
              <a:buChar char="-"/>
            </a:pPr>
            <a:r>
              <a:rPr lang="en-US" noProof="0" dirty="0">
                <a:latin typeface="Arial"/>
                <a:cs typeface="Arial"/>
              </a:rPr>
              <a:t>Rising water demand due to population growth, socio-economic development and evolving consumption patterns (WWAP, 2016; In: WWAP, 2019)</a:t>
            </a:r>
          </a:p>
          <a:p>
            <a:pPr marL="171450" indent="-171450">
              <a:buFont typeface="Symbol,Sans-Serif"/>
              <a:buChar char="-"/>
            </a:pPr>
            <a:r>
              <a:rPr lang="en-US" noProof="0" dirty="0">
                <a:latin typeface="Arial"/>
                <a:cs typeface="Arial"/>
              </a:rPr>
              <a:t>Expected increase in global water demand by 2050: 20 – 30% (especially in the industrial and domestic sector) (</a:t>
            </a:r>
            <a:r>
              <a:rPr lang="en-US" noProof="0" dirty="0" err="1">
                <a:latin typeface="Arial"/>
                <a:cs typeface="Arial"/>
              </a:rPr>
              <a:t>Burek</a:t>
            </a:r>
            <a:r>
              <a:rPr lang="en-US" noProof="0" dirty="0">
                <a:latin typeface="Arial"/>
                <a:cs typeface="Arial"/>
              </a:rPr>
              <a:t> et al., 2016; In: WWAP, 2019)</a:t>
            </a:r>
          </a:p>
          <a:p>
            <a:endParaRPr lang="en-US" noProof="0" dirty="0"/>
          </a:p>
          <a:p>
            <a:endParaRPr lang="en-US" noProof="0" dirty="0">
              <a:cs typeface="Arial"/>
            </a:endParaRPr>
          </a:p>
          <a:p>
            <a:endParaRPr lang="en-US" b="1" noProof="0" dirty="0"/>
          </a:p>
          <a:p>
            <a:r>
              <a:rPr lang="en-US" b="1" noProof="0" dirty="0">
                <a:latin typeface="Arial"/>
                <a:cs typeface="Arial"/>
              </a:rPr>
              <a:t>Sources:</a:t>
            </a:r>
          </a:p>
          <a:p>
            <a:endParaRPr lang="en-US" b="0" noProof="0" dirty="0"/>
          </a:p>
          <a:p>
            <a:r>
              <a:rPr lang="en-US" b="0" noProof="0" dirty="0">
                <a:latin typeface="Arial"/>
                <a:cs typeface="Arial"/>
              </a:rPr>
              <a:t>International Energy Agency (IEA) (2016), ‘Water Energy Nexus: Excerpt from the World Energy Outlook 2016’, Paris France.</a:t>
            </a:r>
          </a:p>
          <a:p>
            <a:endParaRPr lang="en-US" b="0" noProof="0" dirty="0"/>
          </a:p>
          <a:p>
            <a:r>
              <a:rPr lang="en-US" b="0" noProof="0" dirty="0">
                <a:latin typeface="Arial"/>
                <a:cs typeface="Arial"/>
              </a:rPr>
              <a:t>United Nations (UN) (2021), ‘The United Nations World Water Development Report 2021: Valuing Water’, Paris, France.</a:t>
            </a:r>
          </a:p>
          <a:p>
            <a:endParaRPr lang="en-US" b="0" noProof="0" dirty="0"/>
          </a:p>
          <a:p>
            <a:pPr marL="0" marR="0" lvl="0" indent="0" algn="l" defTabSz="685800" rtl="0" eaLnBrk="1" fontAlgn="auto" latinLnBrk="0" hangingPunct="1">
              <a:lnSpc>
                <a:spcPct val="100000"/>
              </a:lnSpc>
              <a:spcBef>
                <a:spcPts val="0"/>
              </a:spcBef>
              <a:spcAft>
                <a:spcPts val="0"/>
              </a:spcAft>
              <a:buClrTx/>
              <a:buSzTx/>
              <a:buFontTx/>
              <a:buNone/>
              <a:tabLst/>
              <a:defRPr/>
            </a:pPr>
            <a:r>
              <a:rPr lang="en-US" b="0" noProof="0" dirty="0">
                <a:latin typeface="Arial"/>
                <a:cs typeface="Arial"/>
              </a:rPr>
              <a:t>WWAP (UNESCO World Water Assessment </a:t>
            </a:r>
            <a:r>
              <a:rPr lang="en-US" b="0" noProof="0" dirty="0" err="1">
                <a:latin typeface="Arial"/>
                <a:cs typeface="Arial"/>
              </a:rPr>
              <a:t>Programme</a:t>
            </a:r>
            <a:r>
              <a:rPr lang="en-US" b="0" noProof="0" dirty="0">
                <a:latin typeface="Arial"/>
                <a:cs typeface="Arial"/>
              </a:rPr>
              <a:t>) (2019), ‘The United Nations</a:t>
            </a:r>
          </a:p>
          <a:p>
            <a:pPr marL="0" marR="0" lvl="0" indent="0" algn="l" defTabSz="685800" rtl="0" eaLnBrk="1" fontAlgn="auto" latinLnBrk="0" hangingPunct="1">
              <a:lnSpc>
                <a:spcPct val="100000"/>
              </a:lnSpc>
              <a:spcBef>
                <a:spcPts val="0"/>
              </a:spcBef>
              <a:spcAft>
                <a:spcPts val="0"/>
              </a:spcAft>
              <a:buClrTx/>
              <a:buSzTx/>
              <a:buFontTx/>
              <a:buNone/>
              <a:tabLst/>
              <a:defRPr/>
            </a:pPr>
            <a:r>
              <a:rPr lang="en-US" b="0" noProof="0" dirty="0">
                <a:latin typeface="Arial"/>
                <a:cs typeface="Arial"/>
              </a:rPr>
              <a:t>World Water Development Report 2019: Leaving No One Behind’, Paris, France.</a:t>
            </a:r>
          </a:p>
          <a:p>
            <a:endParaRPr lang="en-US" b="0" noProof="0" dirty="0"/>
          </a:p>
          <a:p>
            <a:endParaRPr lang="en-US" b="0" dirty="0"/>
          </a:p>
        </p:txBody>
      </p:sp>
      <p:sp>
        <p:nvSpPr>
          <p:cNvPr id="4" name="Foliennummernplatzhalter 3"/>
          <p:cNvSpPr>
            <a:spLocks noGrp="1"/>
          </p:cNvSpPr>
          <p:nvPr>
            <p:ph type="sldNum" sz="quarter" idx="5"/>
          </p:nvPr>
        </p:nvSpPr>
        <p:spPr/>
        <p:txBody>
          <a:bodyPr/>
          <a:lstStyle/>
          <a:p>
            <a:fld id="{4045F879-0589-40D4-B0E5-B74D0CAD5C6C}" type="slidenum">
              <a:rPr lang="en-GB" smtClean="0"/>
              <a:pPr/>
              <a:t>8</a:t>
            </a:fld>
            <a:endParaRPr lang="en-GB"/>
          </a:p>
        </p:txBody>
      </p:sp>
    </p:spTree>
    <p:extLst>
      <p:ext uri="{BB962C8B-B14F-4D97-AF65-F5344CB8AC3E}">
        <p14:creationId xmlns:p14="http://schemas.microsoft.com/office/powerpoint/2010/main" val="11879256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b="1" noProof="0" dirty="0">
                <a:latin typeface="Arial"/>
                <a:cs typeface="Arial"/>
              </a:rPr>
              <a:t>Notes:</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noProof="0" dirty="0"/>
          </a:p>
          <a:p>
            <a:r>
              <a:rPr lang="en-US" noProof="0" dirty="0"/>
              <a:t>How does food production and land use affect the water sector? </a:t>
            </a:r>
          </a:p>
          <a:p>
            <a:endParaRPr lang="en-US" noProof="0" dirty="0"/>
          </a:p>
          <a:p>
            <a:pPr marL="730250" lvl="1" indent="-457200">
              <a:buFont typeface="+mj-lt"/>
              <a:buAutoNum type="arabicPeriod"/>
              <a:defRPr/>
            </a:pPr>
            <a:r>
              <a:rPr lang="en-US" noProof="0" dirty="0">
                <a:solidFill>
                  <a:prstClr val="black"/>
                </a:solidFill>
              </a:rPr>
              <a:t>Irrigated agriculture is responsible for the largest part of water withdrawals, especially in developing countries. </a:t>
            </a:r>
          </a:p>
          <a:p>
            <a:pPr marL="730250" lvl="1" indent="-457200">
              <a:buFont typeface="+mj-lt"/>
              <a:buAutoNum type="arabicPeriod"/>
              <a:defRPr/>
            </a:pPr>
            <a:r>
              <a:rPr lang="en-US" noProof="0" dirty="0">
                <a:solidFill>
                  <a:prstClr val="black"/>
                </a:solidFill>
              </a:rPr>
              <a:t>Livestock manure, fertilizers and pesticides contaminate water sources (surface water and groundwater), cause eutrophication of ecosystems relevant for water supply</a:t>
            </a:r>
          </a:p>
          <a:p>
            <a:pPr marL="730250" lvl="1" indent="-457200">
              <a:buFont typeface="+mj-lt"/>
              <a:buAutoNum type="arabicPeriod"/>
              <a:defRPr/>
            </a:pPr>
            <a:r>
              <a:rPr lang="en-US" noProof="0" dirty="0">
                <a:solidFill>
                  <a:prstClr val="black"/>
                </a:solidFill>
              </a:rPr>
              <a:t>Agricultural land management impacts water quality and quantity (erosion/sediments, infiltration rates, increased evaporation from soils) – in the same lines, sustainable agricultural practices can improve water quality and quantity – for example, cover crops can reduce erosion and thus positively impact water quality</a:t>
            </a:r>
          </a:p>
          <a:p>
            <a:pPr marL="730250" lvl="1" indent="-457200">
              <a:buFont typeface="+mj-lt"/>
              <a:buAutoNum type="arabicPeriod"/>
              <a:defRPr/>
            </a:pPr>
            <a:r>
              <a:rPr lang="en-US" noProof="0" dirty="0">
                <a:solidFill>
                  <a:prstClr val="black"/>
                </a:solidFill>
              </a:rPr>
              <a:t>Diets (consumption of animal proteins vs veganism) influence water demand for food production</a:t>
            </a:r>
          </a:p>
          <a:p>
            <a:endParaRPr lang="de-DE" dirty="0"/>
          </a:p>
        </p:txBody>
      </p:sp>
      <p:sp>
        <p:nvSpPr>
          <p:cNvPr id="4" name="Foliennummernplatzhalter 3"/>
          <p:cNvSpPr>
            <a:spLocks noGrp="1"/>
          </p:cNvSpPr>
          <p:nvPr>
            <p:ph type="sldNum" sz="quarter" idx="5"/>
          </p:nvPr>
        </p:nvSpPr>
        <p:spPr/>
        <p:txBody>
          <a:bodyPr/>
          <a:lstStyle/>
          <a:p>
            <a:fld id="{4045F879-0589-40D4-B0E5-B74D0CAD5C6C}" type="slidenum">
              <a:rPr lang="en-GB" smtClean="0"/>
              <a:pPr/>
              <a:t>9</a:t>
            </a:fld>
            <a:endParaRPr lang="en-GB"/>
          </a:p>
        </p:txBody>
      </p:sp>
    </p:spTree>
    <p:extLst>
      <p:ext uri="{BB962C8B-B14F-4D97-AF65-F5344CB8AC3E}">
        <p14:creationId xmlns:p14="http://schemas.microsoft.com/office/powerpoint/2010/main" val="214968076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7.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12.png"/><Relationship Id="rId4" Type="http://schemas.openxmlformats.org/officeDocument/2006/relationships/image" Target="../media/image17.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11.png"/><Relationship Id="rId2" Type="http://schemas.openxmlformats.org/officeDocument/2006/relationships/image" Target="../media/image16.png"/><Relationship Id="rId1" Type="http://schemas.openxmlformats.org/officeDocument/2006/relationships/slideMaster" Target="../slideMasters/slideMaster1.xml"/><Relationship Id="rId6" Type="http://schemas.openxmlformats.org/officeDocument/2006/relationships/image" Target="../media/image12.png"/><Relationship Id="rId5" Type="http://schemas.openxmlformats.org/officeDocument/2006/relationships/image" Target="../media/image20.jpeg"/><Relationship Id="rId4" Type="http://schemas.openxmlformats.org/officeDocument/2006/relationships/image" Target="../media/image19.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22.png"/><Relationship Id="rId7" Type="http://schemas.openxmlformats.org/officeDocument/2006/relationships/image" Target="../media/image23.png"/><Relationship Id="rId12" Type="http://schemas.openxmlformats.org/officeDocument/2006/relationships/image" Target="../media/image28.svg"/><Relationship Id="rId2" Type="http://schemas.openxmlformats.org/officeDocument/2006/relationships/image" Target="../media/image21.png"/><Relationship Id="rId1" Type="http://schemas.openxmlformats.org/officeDocument/2006/relationships/slideMaster" Target="../slideMasters/slideMaster1.xml"/><Relationship Id="rId6" Type="http://schemas.openxmlformats.org/officeDocument/2006/relationships/image" Target="../media/image4.png"/><Relationship Id="rId11" Type="http://schemas.openxmlformats.org/officeDocument/2006/relationships/image" Target="../media/image27.png"/><Relationship Id="rId5" Type="http://schemas.openxmlformats.org/officeDocument/2006/relationships/image" Target="../media/image2.png"/><Relationship Id="rId10" Type="http://schemas.openxmlformats.org/officeDocument/2006/relationships/image" Target="../media/image26.svg"/><Relationship Id="rId4" Type="http://schemas.openxmlformats.org/officeDocument/2006/relationships/image" Target="../media/image3.png"/><Relationship Id="rId9" Type="http://schemas.openxmlformats.org/officeDocument/2006/relationships/image" Target="../media/image2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colour">
    <p:spTree>
      <p:nvGrpSpPr>
        <p:cNvPr id="1" name=""/>
        <p:cNvGrpSpPr/>
        <p:nvPr/>
      </p:nvGrpSpPr>
      <p:grpSpPr>
        <a:xfrm>
          <a:off x="0" y="0"/>
          <a:ext cx="0" cy="0"/>
          <a:chOff x="0" y="0"/>
          <a:chExt cx="0" cy="0"/>
        </a:xfrm>
      </p:grpSpPr>
      <p:pic>
        <p:nvPicPr>
          <p:cNvPr id="14" name="Picture 13" descr="Icon&#10;&#10;Description automatically generated with medium confidence">
            <a:extLst>
              <a:ext uri="{FF2B5EF4-FFF2-40B4-BE49-F238E27FC236}">
                <a16:creationId xmlns:a16="http://schemas.microsoft.com/office/drawing/2014/main" id="{DF8B4763-8085-470F-B389-2C256EAC835D}"/>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1382170"/>
            <a:ext cx="9144000" cy="2379160"/>
          </a:xfrm>
          <a:prstGeom prst="rect">
            <a:avLst/>
          </a:prstGeom>
        </p:spPr>
      </p:pic>
      <p:sp>
        <p:nvSpPr>
          <p:cNvPr id="5" name="Headline">
            <a:extLst>
              <a:ext uri="{FF2B5EF4-FFF2-40B4-BE49-F238E27FC236}">
                <a16:creationId xmlns:a16="http://schemas.microsoft.com/office/drawing/2014/main" id="{4ECCE95F-3D45-442B-95A6-78CBB31D3D1A}"/>
              </a:ext>
            </a:extLst>
          </p:cNvPr>
          <p:cNvSpPr>
            <a:spLocks noGrp="1"/>
          </p:cNvSpPr>
          <p:nvPr>
            <p:ph type="title" hasCustomPrompt="1"/>
          </p:nvPr>
        </p:nvSpPr>
        <p:spPr bwMode="gray">
          <a:xfrm>
            <a:off x="684000" y="2266746"/>
            <a:ext cx="7971711" cy="360099"/>
          </a:xfrm>
          <a:prstGeom prst="rect">
            <a:avLst/>
          </a:prstGeom>
        </p:spPr>
        <p:txBody>
          <a:bodyPr wrap="square">
            <a:spAutoFit/>
          </a:bodyPr>
          <a:lstStyle>
            <a:lvl1pPr>
              <a:defRPr sz="2600" b="1">
                <a:solidFill>
                  <a:schemeClr val="bg1"/>
                </a:solidFill>
              </a:defRPr>
            </a:lvl1pPr>
          </a:lstStyle>
          <a:p>
            <a:r>
              <a:rPr lang="en-GB"/>
              <a:t>Title slide/headline with colour Nexus visual</a:t>
            </a:r>
          </a:p>
        </p:txBody>
      </p:sp>
      <p:sp>
        <p:nvSpPr>
          <p:cNvPr id="19" name="Subline">
            <a:extLst>
              <a:ext uri="{FF2B5EF4-FFF2-40B4-BE49-F238E27FC236}">
                <a16:creationId xmlns:a16="http://schemas.microsoft.com/office/drawing/2014/main" id="{31A5E120-96AF-40F6-98D7-8A2FD24C3270}"/>
              </a:ext>
            </a:extLst>
          </p:cNvPr>
          <p:cNvSpPr>
            <a:spLocks noGrp="1"/>
          </p:cNvSpPr>
          <p:nvPr>
            <p:ph type="body" sz="quarter" idx="10" hasCustomPrompt="1"/>
          </p:nvPr>
        </p:nvSpPr>
        <p:spPr bwMode="gray">
          <a:xfrm>
            <a:off x="684000" y="2786091"/>
            <a:ext cx="7970837" cy="384721"/>
          </a:xfrm>
          <a:prstGeom prst="rect">
            <a:avLst/>
          </a:prstGeom>
        </p:spPr>
        <p:txBody>
          <a:bodyPr>
            <a:spAutoFit/>
          </a:bodyPr>
          <a:lstStyle>
            <a:lvl1pPr marL="0" indent="0">
              <a:lnSpc>
                <a:spcPct val="95000"/>
              </a:lnSpc>
              <a:spcBef>
                <a:spcPts val="1200"/>
              </a:spcBef>
              <a:spcAft>
                <a:spcPts val="0"/>
              </a:spcAft>
              <a:buNone/>
              <a:defRPr sz="2000">
                <a:solidFill>
                  <a:schemeClr val="bg1"/>
                </a:solidFill>
                <a:latin typeface="+mj-lt"/>
                <a:cs typeface="Calibri" panose="020F0502020204030204" pitchFamily="34" charset="0"/>
              </a:defRPr>
            </a:lvl1pPr>
          </a:lstStyle>
          <a:p>
            <a:pPr lvl="0"/>
            <a:r>
              <a:rPr lang="en-GB"/>
              <a:t>This is the sub-line</a:t>
            </a:r>
          </a:p>
        </p:txBody>
      </p:sp>
      <p:pic>
        <p:nvPicPr>
          <p:cNvPr id="11" name="Picture 10" descr="Logo, company name&#10;&#10;Description automatically generated">
            <a:extLst>
              <a:ext uri="{FF2B5EF4-FFF2-40B4-BE49-F238E27FC236}">
                <a16:creationId xmlns:a16="http://schemas.microsoft.com/office/drawing/2014/main" id="{F1FA2165-3EB1-416F-8418-3572E0CC76C5}"/>
              </a:ext>
            </a:extLst>
          </p:cNvPr>
          <p:cNvPicPr>
            <a:picLocks noChangeAspect="1"/>
          </p:cNvPicPr>
          <p:nvPr userDrawn="1"/>
        </p:nvPicPr>
        <p:blipFill>
          <a:blip r:embed="rId3"/>
          <a:stretch>
            <a:fillRect/>
          </a:stretch>
        </p:blipFill>
        <p:spPr>
          <a:xfrm>
            <a:off x="6451736" y="247685"/>
            <a:ext cx="2218949" cy="865634"/>
          </a:xfrm>
          <a:prstGeom prst="rect">
            <a:avLst/>
          </a:prstGeom>
        </p:spPr>
      </p:pic>
      <p:sp>
        <p:nvSpPr>
          <p:cNvPr id="9" name="Date Placeholder 21">
            <a:extLst>
              <a:ext uri="{FF2B5EF4-FFF2-40B4-BE49-F238E27FC236}">
                <a16:creationId xmlns:a16="http://schemas.microsoft.com/office/drawing/2014/main" id="{884093BF-DC27-4A9C-9F1F-AA7A8A50AFFC}"/>
              </a:ext>
            </a:extLst>
          </p:cNvPr>
          <p:cNvSpPr>
            <a:spLocks noGrp="1"/>
          </p:cNvSpPr>
          <p:nvPr>
            <p:ph type="dt" sz="half" idx="13"/>
          </p:nvPr>
        </p:nvSpPr>
        <p:spPr>
          <a:xfrm>
            <a:off x="684000" y="4124658"/>
            <a:ext cx="1618490" cy="215988"/>
          </a:xfrm>
          <a:prstGeom prst="rect">
            <a:avLst/>
          </a:prstGeom>
        </p:spPr>
        <p:txBody>
          <a:bodyPr/>
          <a:lstStyle>
            <a:lvl1pPr>
              <a:defRPr sz="1400">
                <a:solidFill>
                  <a:schemeClr val="tx2"/>
                </a:solidFill>
                <a:latin typeface="+mj-lt"/>
                <a:cs typeface="Calibri" panose="020F0502020204030204" pitchFamily="34" charset="0"/>
              </a:defRPr>
            </a:lvl1pPr>
          </a:lstStyle>
          <a:p>
            <a:fld id="{DD93220C-8909-4B09-8043-D71D84E9BD29}" type="datetime4">
              <a:rPr lang="en-GB" smtClean="0"/>
              <a:pPr/>
              <a:t>14 September 2022</a:t>
            </a:fld>
            <a:endParaRPr lang="en-GB"/>
          </a:p>
        </p:txBody>
      </p:sp>
      <p:pic>
        <p:nvPicPr>
          <p:cNvPr id="13" name="Picture 12">
            <a:extLst>
              <a:ext uri="{FF2B5EF4-FFF2-40B4-BE49-F238E27FC236}">
                <a16:creationId xmlns:a16="http://schemas.microsoft.com/office/drawing/2014/main" id="{0F3103E5-EEAC-43C0-ACC4-B9C590947E69}"/>
              </a:ext>
            </a:extLst>
          </p:cNvPr>
          <p:cNvPicPr>
            <a:picLocks noChangeAspect="1"/>
          </p:cNvPicPr>
          <p:nvPr userDrawn="1"/>
        </p:nvPicPr>
        <p:blipFill>
          <a:blip r:embed="rId4"/>
          <a:stretch>
            <a:fillRect/>
          </a:stretch>
        </p:blipFill>
        <p:spPr>
          <a:xfrm>
            <a:off x="699848" y="179867"/>
            <a:ext cx="3197359" cy="987554"/>
          </a:xfrm>
          <a:prstGeom prst="rect">
            <a:avLst/>
          </a:prstGeom>
        </p:spPr>
      </p:pic>
      <p:pic>
        <p:nvPicPr>
          <p:cNvPr id="12" name="Picture 11" descr="Text&#10;&#10;Description automatically generated">
            <a:extLst>
              <a:ext uri="{FF2B5EF4-FFF2-40B4-BE49-F238E27FC236}">
                <a16:creationId xmlns:a16="http://schemas.microsoft.com/office/drawing/2014/main" id="{CC16DC49-64CC-40A5-9B9E-39EED8684A62}"/>
              </a:ext>
            </a:extLst>
          </p:cNvPr>
          <p:cNvPicPr>
            <a:picLocks noChangeAspect="1"/>
          </p:cNvPicPr>
          <p:nvPr userDrawn="1"/>
        </p:nvPicPr>
        <p:blipFill>
          <a:blip r:embed="rId5"/>
          <a:stretch>
            <a:fillRect/>
          </a:stretch>
        </p:blipFill>
        <p:spPr>
          <a:xfrm>
            <a:off x="6693474" y="4124658"/>
            <a:ext cx="1390256" cy="547200"/>
          </a:xfrm>
          <a:prstGeom prst="rect">
            <a:avLst/>
          </a:prstGeom>
        </p:spPr>
      </p:pic>
    </p:spTree>
    <p:extLst>
      <p:ext uri="{BB962C8B-B14F-4D97-AF65-F5344CB8AC3E}">
        <p14:creationId xmlns:p14="http://schemas.microsoft.com/office/powerpoint/2010/main" val="713914068"/>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hapter start slide, alternative">
    <p:spTree>
      <p:nvGrpSpPr>
        <p:cNvPr id="1" name=""/>
        <p:cNvGrpSpPr/>
        <p:nvPr/>
      </p:nvGrpSpPr>
      <p:grpSpPr>
        <a:xfrm>
          <a:off x="0" y="0"/>
          <a:ext cx="0" cy="0"/>
          <a:chOff x="0" y="0"/>
          <a:chExt cx="0" cy="0"/>
        </a:xfrm>
      </p:grpSpPr>
      <p:sp>
        <p:nvSpPr>
          <p:cNvPr id="28" name="Picture Placeholder 27">
            <a:extLst>
              <a:ext uri="{FF2B5EF4-FFF2-40B4-BE49-F238E27FC236}">
                <a16:creationId xmlns:a16="http://schemas.microsoft.com/office/drawing/2014/main" id="{5BFCB099-335F-4015-AAE2-C620736A14A6}"/>
              </a:ext>
            </a:extLst>
          </p:cNvPr>
          <p:cNvSpPr>
            <a:spLocks noGrp="1"/>
          </p:cNvSpPr>
          <p:nvPr>
            <p:ph type="pic" sz="quarter" idx="13"/>
          </p:nvPr>
        </p:nvSpPr>
        <p:spPr>
          <a:xfrm>
            <a:off x="5041232" y="2892158"/>
            <a:ext cx="2710511" cy="1867241"/>
          </a:xfrm>
          <a:custGeom>
            <a:avLst/>
            <a:gdLst>
              <a:gd name="connsiteX0" fmla="*/ 2041502 w 2710511"/>
              <a:gd name="connsiteY0" fmla="*/ 275 h 1867241"/>
              <a:gd name="connsiteX1" fmla="*/ 2668823 w 2710511"/>
              <a:gd name="connsiteY1" fmla="*/ 730310 h 1867241"/>
              <a:gd name="connsiteX2" fmla="*/ 2605028 w 2710511"/>
              <a:gd name="connsiteY2" fmla="*/ 1432061 h 1867241"/>
              <a:gd name="connsiteX3" fmla="*/ 1531141 w 2710511"/>
              <a:gd name="connsiteY3" fmla="*/ 1860973 h 1867241"/>
              <a:gd name="connsiteX4" fmla="*/ 457250 w 2710511"/>
              <a:gd name="connsiteY4" fmla="*/ 1304469 h 1867241"/>
              <a:gd name="connsiteX5" fmla="*/ 52 w 2710511"/>
              <a:gd name="connsiteY5" fmla="*/ 435843 h 1867241"/>
              <a:gd name="connsiteX6" fmla="*/ 542312 w 2710511"/>
              <a:gd name="connsiteY6" fmla="*/ 177417 h 1867241"/>
              <a:gd name="connsiteX7" fmla="*/ 1297223 w 2710511"/>
              <a:gd name="connsiteY7" fmla="*/ 400701 h 1867241"/>
              <a:gd name="connsiteX8" fmla="*/ 2041502 w 2710511"/>
              <a:gd name="connsiteY8" fmla="*/ 275 h 1867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10511" h="1867241">
                <a:moveTo>
                  <a:pt x="2041502" y="275"/>
                </a:moveTo>
                <a:cubicBezTo>
                  <a:pt x="2270102" y="12680"/>
                  <a:pt x="2606800" y="504084"/>
                  <a:pt x="2668823" y="730310"/>
                </a:cubicBezTo>
                <a:cubicBezTo>
                  <a:pt x="2730846" y="956536"/>
                  <a:pt x="2734391" y="1209948"/>
                  <a:pt x="2605028" y="1432061"/>
                </a:cubicBezTo>
                <a:cubicBezTo>
                  <a:pt x="2417187" y="1726228"/>
                  <a:pt x="1910369" y="1903503"/>
                  <a:pt x="1531141" y="1860973"/>
                </a:cubicBezTo>
                <a:cubicBezTo>
                  <a:pt x="1151913" y="1818443"/>
                  <a:pt x="694711" y="1568572"/>
                  <a:pt x="457250" y="1304469"/>
                </a:cubicBezTo>
                <a:cubicBezTo>
                  <a:pt x="177259" y="1040366"/>
                  <a:pt x="-3493" y="634317"/>
                  <a:pt x="52" y="435843"/>
                </a:cubicBezTo>
                <a:cubicBezTo>
                  <a:pt x="3597" y="237369"/>
                  <a:pt x="326117" y="183274"/>
                  <a:pt x="542312" y="177417"/>
                </a:cubicBezTo>
                <a:cubicBezTo>
                  <a:pt x="758507" y="171560"/>
                  <a:pt x="1042042" y="460350"/>
                  <a:pt x="1297223" y="400701"/>
                </a:cubicBezTo>
                <a:cubicBezTo>
                  <a:pt x="1630377" y="399531"/>
                  <a:pt x="1812902" y="-12130"/>
                  <a:pt x="2041502" y="275"/>
                </a:cubicBezTo>
                <a:close/>
              </a:path>
            </a:pathLst>
          </a:custGeom>
        </p:spPr>
        <p:txBody>
          <a:bodyPr wrap="square">
            <a:noAutofit/>
          </a:bodyPr>
          <a:lstStyle/>
          <a:p>
            <a:endParaRPr lang="en-GB"/>
          </a:p>
        </p:txBody>
      </p:sp>
      <p:sp>
        <p:nvSpPr>
          <p:cNvPr id="25" name="Picture Placeholder 24">
            <a:extLst>
              <a:ext uri="{FF2B5EF4-FFF2-40B4-BE49-F238E27FC236}">
                <a16:creationId xmlns:a16="http://schemas.microsoft.com/office/drawing/2014/main" id="{63D0A4BF-51C2-4D74-9CE2-DE1498AD2A22}"/>
              </a:ext>
            </a:extLst>
          </p:cNvPr>
          <p:cNvSpPr>
            <a:spLocks noGrp="1"/>
          </p:cNvSpPr>
          <p:nvPr>
            <p:ph type="pic" sz="quarter" idx="12"/>
          </p:nvPr>
        </p:nvSpPr>
        <p:spPr>
          <a:xfrm>
            <a:off x="7015898" y="1521296"/>
            <a:ext cx="2036757" cy="2733850"/>
          </a:xfrm>
          <a:custGeom>
            <a:avLst/>
            <a:gdLst>
              <a:gd name="connsiteX0" fmla="*/ 923813 w 2036757"/>
              <a:gd name="connsiteY0" fmla="*/ 849 h 2733850"/>
              <a:gd name="connsiteX1" fmla="*/ 1572274 w 2036757"/>
              <a:gd name="connsiteY1" fmla="*/ 227239 h 2733850"/>
              <a:gd name="connsiteX2" fmla="*/ 2036003 w 2036757"/>
              <a:gd name="connsiteY2" fmla="*/ 1107939 h 2733850"/>
              <a:gd name="connsiteX3" fmla="*/ 1914974 w 2036757"/>
              <a:gd name="connsiteY3" fmla="*/ 1973228 h 2733850"/>
              <a:gd name="connsiteX4" fmla="*/ 1744554 w 2036757"/>
              <a:gd name="connsiteY4" fmla="*/ 2422174 h 2733850"/>
              <a:gd name="connsiteX5" fmla="*/ 1485361 w 2036757"/>
              <a:gd name="connsiteY5" fmla="*/ 2710101 h 2733850"/>
              <a:gd name="connsiteX6" fmla="*/ 1020241 w 2036757"/>
              <a:gd name="connsiteY6" fmla="*/ 2556740 h 2733850"/>
              <a:gd name="connsiteX7" fmla="*/ 658510 w 2036757"/>
              <a:gd name="connsiteY7" fmla="*/ 1490942 h 2733850"/>
              <a:gd name="connsiteX8" fmla="*/ 65970 w 2036757"/>
              <a:gd name="connsiteY8" fmla="*/ 1274448 h 2733850"/>
              <a:gd name="connsiteX9" fmla="*/ 43280 w 2036757"/>
              <a:gd name="connsiteY9" fmla="*/ 725341 h 2733850"/>
              <a:gd name="connsiteX10" fmla="*/ 548519 w 2036757"/>
              <a:gd name="connsiteY10" fmla="*/ 114548 h 2733850"/>
              <a:gd name="connsiteX11" fmla="*/ 923813 w 2036757"/>
              <a:gd name="connsiteY11" fmla="*/ 849 h 273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36757" h="2733850">
                <a:moveTo>
                  <a:pt x="923813" y="849"/>
                </a:moveTo>
                <a:cubicBezTo>
                  <a:pt x="1159929" y="11655"/>
                  <a:pt x="1417327" y="123761"/>
                  <a:pt x="1572274" y="227239"/>
                </a:cubicBezTo>
                <a:cubicBezTo>
                  <a:pt x="1820188" y="392804"/>
                  <a:pt x="1976857" y="757739"/>
                  <a:pt x="2036003" y="1107939"/>
                </a:cubicBezTo>
                <a:cubicBezTo>
                  <a:pt x="2044258" y="1460200"/>
                  <a:pt x="1983484" y="1756041"/>
                  <a:pt x="1914974" y="1973228"/>
                </a:cubicBezTo>
                <a:cubicBezTo>
                  <a:pt x="1870752" y="2174850"/>
                  <a:pt x="1820510" y="2300813"/>
                  <a:pt x="1744554" y="2422174"/>
                </a:cubicBezTo>
                <a:cubicBezTo>
                  <a:pt x="1668597" y="2543534"/>
                  <a:pt x="1608983" y="2668804"/>
                  <a:pt x="1485361" y="2710101"/>
                </a:cubicBezTo>
                <a:cubicBezTo>
                  <a:pt x="1361739" y="2751397"/>
                  <a:pt x="1158049" y="2759933"/>
                  <a:pt x="1020241" y="2556740"/>
                </a:cubicBezTo>
                <a:cubicBezTo>
                  <a:pt x="882433" y="2353546"/>
                  <a:pt x="810298" y="1709011"/>
                  <a:pt x="658510" y="1490942"/>
                </a:cubicBezTo>
                <a:cubicBezTo>
                  <a:pt x="506722" y="1272872"/>
                  <a:pt x="168509" y="1402048"/>
                  <a:pt x="65970" y="1274448"/>
                </a:cubicBezTo>
                <a:cubicBezTo>
                  <a:pt x="-36568" y="1146848"/>
                  <a:pt x="503" y="955287"/>
                  <a:pt x="43280" y="725341"/>
                </a:cubicBezTo>
                <a:cubicBezTo>
                  <a:pt x="112025" y="501066"/>
                  <a:pt x="320335" y="232875"/>
                  <a:pt x="548519" y="114548"/>
                </a:cubicBezTo>
                <a:cubicBezTo>
                  <a:pt x="648137" y="24350"/>
                  <a:pt x="782144" y="-5634"/>
                  <a:pt x="923813" y="849"/>
                </a:cubicBezTo>
                <a:close/>
              </a:path>
            </a:pathLst>
          </a:custGeom>
        </p:spPr>
        <p:txBody>
          <a:bodyPr wrap="square">
            <a:noAutofit/>
          </a:bodyPr>
          <a:lstStyle/>
          <a:p>
            <a:endParaRPr lang="en-GB"/>
          </a:p>
        </p:txBody>
      </p:sp>
      <p:sp>
        <p:nvSpPr>
          <p:cNvPr id="20" name="Picture Placeholder 19">
            <a:extLst>
              <a:ext uri="{FF2B5EF4-FFF2-40B4-BE49-F238E27FC236}">
                <a16:creationId xmlns:a16="http://schemas.microsoft.com/office/drawing/2014/main" id="{4CFAED8B-3BE1-49D2-99A6-3E215E1EDC32}"/>
              </a:ext>
            </a:extLst>
          </p:cNvPr>
          <p:cNvSpPr>
            <a:spLocks noGrp="1"/>
          </p:cNvSpPr>
          <p:nvPr>
            <p:ph type="pic" sz="quarter" idx="11"/>
          </p:nvPr>
        </p:nvSpPr>
        <p:spPr>
          <a:xfrm>
            <a:off x="5273632" y="781666"/>
            <a:ext cx="2348210" cy="2342220"/>
          </a:xfrm>
          <a:custGeom>
            <a:avLst/>
            <a:gdLst>
              <a:gd name="connsiteX0" fmla="*/ 1756983 w 2348210"/>
              <a:gd name="connsiteY0" fmla="*/ 19 h 2342220"/>
              <a:gd name="connsiteX1" fmla="*/ 1846313 w 2348210"/>
              <a:gd name="connsiteY1" fmla="*/ 3561 h 2342220"/>
              <a:gd name="connsiteX2" fmla="*/ 2298198 w 2348210"/>
              <a:gd name="connsiteY2" fmla="*/ 210896 h 2342220"/>
              <a:gd name="connsiteX3" fmla="*/ 2308539 w 2348210"/>
              <a:gd name="connsiteY3" fmla="*/ 568841 h 2342220"/>
              <a:gd name="connsiteX4" fmla="*/ 1995171 w 2348210"/>
              <a:gd name="connsiteY4" fmla="*/ 912647 h 2342220"/>
              <a:gd name="connsiteX5" fmla="*/ 1551215 w 2348210"/>
              <a:gd name="connsiteY5" fmla="*/ 1443233 h 2342220"/>
              <a:gd name="connsiteX6" fmla="*/ 1603056 w 2348210"/>
              <a:gd name="connsiteY6" fmla="*/ 2082989 h 2342220"/>
              <a:gd name="connsiteX7" fmla="*/ 1053053 w 2348210"/>
              <a:gd name="connsiteY7" fmla="*/ 2342220 h 2342220"/>
              <a:gd name="connsiteX8" fmla="*/ 266862 w 2348210"/>
              <a:gd name="connsiteY8" fmla="*/ 2094836 h 2342220"/>
              <a:gd name="connsiteX9" fmla="*/ 67364 w 2348210"/>
              <a:gd name="connsiteY9" fmla="*/ 938985 h 2342220"/>
              <a:gd name="connsiteX10" fmla="*/ 995564 w 2348210"/>
              <a:gd name="connsiteY10" fmla="*/ 163540 h 2342220"/>
              <a:gd name="connsiteX11" fmla="*/ 1756983 w 2348210"/>
              <a:gd name="connsiteY11" fmla="*/ 19 h 234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48210" h="2342220">
                <a:moveTo>
                  <a:pt x="1756983" y="19"/>
                </a:moveTo>
                <a:cubicBezTo>
                  <a:pt x="1788109" y="-160"/>
                  <a:pt x="1817963" y="987"/>
                  <a:pt x="1846313" y="3561"/>
                </a:cubicBezTo>
                <a:cubicBezTo>
                  <a:pt x="2037723" y="23858"/>
                  <a:pt x="2229135" y="123771"/>
                  <a:pt x="2298198" y="210896"/>
                </a:cubicBezTo>
                <a:cubicBezTo>
                  <a:pt x="2367261" y="298021"/>
                  <a:pt x="2359044" y="451883"/>
                  <a:pt x="2308539" y="568841"/>
                </a:cubicBezTo>
                <a:cubicBezTo>
                  <a:pt x="2258035" y="685799"/>
                  <a:pt x="2182530" y="730588"/>
                  <a:pt x="1995171" y="912647"/>
                </a:cubicBezTo>
                <a:cubicBezTo>
                  <a:pt x="1813130" y="1057492"/>
                  <a:pt x="1611251" y="1250834"/>
                  <a:pt x="1551215" y="1443233"/>
                </a:cubicBezTo>
                <a:cubicBezTo>
                  <a:pt x="1491179" y="1635632"/>
                  <a:pt x="1686082" y="1933158"/>
                  <a:pt x="1603056" y="2082989"/>
                </a:cubicBezTo>
                <a:cubicBezTo>
                  <a:pt x="1520029" y="2232821"/>
                  <a:pt x="1286830" y="2334945"/>
                  <a:pt x="1053053" y="2342220"/>
                </a:cubicBezTo>
                <a:cubicBezTo>
                  <a:pt x="819274" y="2322914"/>
                  <a:pt x="431154" y="2292515"/>
                  <a:pt x="266862" y="2094836"/>
                </a:cubicBezTo>
                <a:cubicBezTo>
                  <a:pt x="-24809" y="1886629"/>
                  <a:pt x="-54087" y="1260867"/>
                  <a:pt x="67364" y="938985"/>
                </a:cubicBezTo>
                <a:cubicBezTo>
                  <a:pt x="188814" y="617102"/>
                  <a:pt x="666051" y="296049"/>
                  <a:pt x="995564" y="163540"/>
                </a:cubicBezTo>
                <a:cubicBezTo>
                  <a:pt x="1258871" y="67439"/>
                  <a:pt x="1539099" y="1267"/>
                  <a:pt x="1756983" y="19"/>
                </a:cubicBezTo>
                <a:close/>
              </a:path>
            </a:pathLst>
          </a:custGeom>
        </p:spPr>
        <p:txBody>
          <a:bodyPr wrap="square">
            <a:noAutofit/>
          </a:bodyPr>
          <a:lstStyle/>
          <a:p>
            <a:endParaRPr lang="en-GB"/>
          </a:p>
        </p:txBody>
      </p:sp>
      <p:sp>
        <p:nvSpPr>
          <p:cNvPr id="19" name="Subline">
            <a:extLst>
              <a:ext uri="{FF2B5EF4-FFF2-40B4-BE49-F238E27FC236}">
                <a16:creationId xmlns:a16="http://schemas.microsoft.com/office/drawing/2014/main" id="{31A5E120-96AF-40F6-98D7-8A2FD24C3270}"/>
              </a:ext>
            </a:extLst>
          </p:cNvPr>
          <p:cNvSpPr>
            <a:spLocks noGrp="1"/>
          </p:cNvSpPr>
          <p:nvPr>
            <p:ph type="body" sz="quarter" idx="10" hasCustomPrompt="1"/>
          </p:nvPr>
        </p:nvSpPr>
        <p:spPr bwMode="gray">
          <a:xfrm>
            <a:off x="290776" y="2892158"/>
            <a:ext cx="4341160" cy="384721"/>
          </a:xfrm>
          <a:prstGeom prst="rect">
            <a:avLst/>
          </a:prstGeom>
        </p:spPr>
        <p:txBody>
          <a:bodyPr wrap="square">
            <a:spAutoFit/>
          </a:bodyPr>
          <a:lstStyle>
            <a:lvl1pPr marL="0" indent="0">
              <a:lnSpc>
                <a:spcPct val="95000"/>
              </a:lnSpc>
              <a:spcBef>
                <a:spcPts val="0"/>
              </a:spcBef>
              <a:spcAft>
                <a:spcPts val="0"/>
              </a:spcAft>
              <a:buNone/>
              <a:defRPr sz="2000">
                <a:solidFill>
                  <a:srgbClr val="004C82"/>
                </a:solidFill>
                <a:latin typeface="+mj-lt"/>
              </a:defRPr>
            </a:lvl1pPr>
          </a:lstStyle>
          <a:p>
            <a:r>
              <a:rPr lang="en-GB"/>
              <a:t>This is the sub-line</a:t>
            </a:r>
          </a:p>
        </p:txBody>
      </p:sp>
      <p:sp>
        <p:nvSpPr>
          <p:cNvPr id="5" name="Headline">
            <a:extLst>
              <a:ext uri="{FF2B5EF4-FFF2-40B4-BE49-F238E27FC236}">
                <a16:creationId xmlns:a16="http://schemas.microsoft.com/office/drawing/2014/main" id="{4ECCE95F-3D45-442B-95A6-78CBB31D3D1A}"/>
              </a:ext>
            </a:extLst>
          </p:cNvPr>
          <p:cNvSpPr>
            <a:spLocks noGrp="1"/>
          </p:cNvSpPr>
          <p:nvPr>
            <p:ph type="title" hasCustomPrompt="1"/>
          </p:nvPr>
        </p:nvSpPr>
        <p:spPr bwMode="gray">
          <a:xfrm>
            <a:off x="290775" y="1869867"/>
            <a:ext cx="4750457" cy="812530"/>
          </a:xfrm>
          <a:prstGeom prst="rect">
            <a:avLst/>
          </a:prstGeom>
        </p:spPr>
        <p:txBody>
          <a:bodyPr wrap="square">
            <a:spAutoFit/>
          </a:bodyPr>
          <a:lstStyle>
            <a:lvl1pPr>
              <a:defRPr sz="2600" b="1">
                <a:solidFill>
                  <a:srgbClr val="004C82"/>
                </a:solidFill>
              </a:defRPr>
            </a:lvl1pPr>
          </a:lstStyle>
          <a:p>
            <a:r>
              <a:rPr lang="en-GB"/>
              <a:t>Section start slide</a:t>
            </a:r>
            <a:br>
              <a:rPr lang="en-GB"/>
            </a:br>
            <a:r>
              <a:rPr lang="en-GB"/>
              <a:t>This may also have two lines</a:t>
            </a:r>
          </a:p>
        </p:txBody>
      </p:sp>
      <p:pic>
        <p:nvPicPr>
          <p:cNvPr id="6" name="Picture 5">
            <a:extLst>
              <a:ext uri="{FF2B5EF4-FFF2-40B4-BE49-F238E27FC236}">
                <a16:creationId xmlns:a16="http://schemas.microsoft.com/office/drawing/2014/main" id="{CFA82D05-4119-4032-86A9-E6888DFE308B}"/>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0"/>
            <a:ext cx="9144000" cy="727245"/>
          </a:xfrm>
          <a:prstGeom prst="rect">
            <a:avLst/>
          </a:prstGeom>
        </p:spPr>
      </p:pic>
      <p:pic>
        <p:nvPicPr>
          <p:cNvPr id="8" name="Picture 7">
            <a:extLst>
              <a:ext uri="{FF2B5EF4-FFF2-40B4-BE49-F238E27FC236}">
                <a16:creationId xmlns:a16="http://schemas.microsoft.com/office/drawing/2014/main" id="{7F30F8E5-3217-4F36-AF8B-5C977687A319}"/>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0" y="4416499"/>
            <a:ext cx="9144000" cy="727245"/>
          </a:xfrm>
          <a:prstGeom prst="rect">
            <a:avLst/>
          </a:prstGeom>
        </p:spPr>
      </p:pic>
      <p:sp>
        <p:nvSpPr>
          <p:cNvPr id="11" name="Slide Number Placeholder 3">
            <a:extLst>
              <a:ext uri="{FF2B5EF4-FFF2-40B4-BE49-F238E27FC236}">
                <a16:creationId xmlns:a16="http://schemas.microsoft.com/office/drawing/2014/main" id="{0A68D1DE-9AA7-4CF9-A35F-B13B776858B3}"/>
              </a:ext>
            </a:extLst>
          </p:cNvPr>
          <p:cNvSpPr txBox="1">
            <a:spLocks/>
          </p:cNvSpPr>
          <p:nvPr userDrawn="1"/>
        </p:nvSpPr>
        <p:spPr>
          <a:xfrm>
            <a:off x="6957528" y="4754925"/>
            <a:ext cx="2057400" cy="274637"/>
          </a:xfrm>
          <a:prstGeom prst="rect">
            <a:avLst/>
          </a:prstGeom>
        </p:spPr>
        <p:txBody>
          <a:bodyPr vert="horz" lIns="91440" tIns="45720" rIns="91440" bIns="45720" rtlCol="0" anchor="ctr"/>
          <a:lstStyle>
            <a:defPPr>
              <a:defRPr lang="de-DE"/>
            </a:defPPr>
            <a:lvl1pPr marL="0" algn="r" defTabSz="685800" rtl="0" eaLnBrk="1" latinLnBrk="0" hangingPunct="1">
              <a:defRPr sz="1000" b="1" kern="1200">
                <a:solidFill>
                  <a:srgbClr val="575756"/>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CF23C0C3-F0EC-4AF0-84C8-08554CFEDD03}" type="slidenum">
              <a:rPr lang="en-GB" smtClean="0"/>
              <a:pPr/>
              <a:t>‹Nr.›</a:t>
            </a:fld>
            <a:endParaRPr lang="en-GB"/>
          </a:p>
        </p:txBody>
      </p:sp>
    </p:spTree>
    <p:extLst>
      <p:ext uri="{BB962C8B-B14F-4D97-AF65-F5344CB8AC3E}">
        <p14:creationId xmlns:p14="http://schemas.microsoft.com/office/powerpoint/2010/main" val="846429090"/>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Custom Layout">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636724D-17DF-4D10-AB44-BA3254A27119}"/>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4" y="4423790"/>
            <a:ext cx="9144000" cy="727245"/>
          </a:xfrm>
          <a:prstGeom prst="rect">
            <a:avLst/>
          </a:prstGeom>
        </p:spPr>
      </p:pic>
      <p:sp>
        <p:nvSpPr>
          <p:cNvPr id="24" name="Isosceles Triangle 3">
            <a:extLst>
              <a:ext uri="{FF2B5EF4-FFF2-40B4-BE49-F238E27FC236}">
                <a16:creationId xmlns:a16="http://schemas.microsoft.com/office/drawing/2014/main" id="{1BDB90DE-A46E-4131-A1D1-D9B0DF2F49E4}"/>
              </a:ext>
            </a:extLst>
          </p:cNvPr>
          <p:cNvSpPr/>
          <p:nvPr userDrawn="1"/>
        </p:nvSpPr>
        <p:spPr>
          <a:xfrm>
            <a:off x="572052" y="1534902"/>
            <a:ext cx="4102547" cy="2994624"/>
          </a:xfrm>
          <a:custGeom>
            <a:avLst/>
            <a:gdLst>
              <a:gd name="connsiteX0" fmla="*/ 0 w 3466214"/>
              <a:gd name="connsiteY0" fmla="*/ 2988116 h 2988116"/>
              <a:gd name="connsiteX1" fmla="*/ 1733107 w 3466214"/>
              <a:gd name="connsiteY1" fmla="*/ 0 h 2988116"/>
              <a:gd name="connsiteX2" fmla="*/ 3466214 w 3466214"/>
              <a:gd name="connsiteY2" fmla="*/ 2988116 h 2988116"/>
              <a:gd name="connsiteX3" fmla="*/ 0 w 3466214"/>
              <a:gd name="connsiteY3" fmla="*/ 2988116 h 2988116"/>
              <a:gd name="connsiteX0" fmla="*/ 37772 w 3541758"/>
              <a:gd name="connsiteY0" fmla="*/ 2988116 h 2988116"/>
              <a:gd name="connsiteX1" fmla="*/ 1770879 w 3541758"/>
              <a:gd name="connsiteY1" fmla="*/ 0 h 2988116"/>
              <a:gd name="connsiteX2" fmla="*/ 3503986 w 3541758"/>
              <a:gd name="connsiteY2" fmla="*/ 2988116 h 2988116"/>
              <a:gd name="connsiteX3" fmla="*/ 37772 w 3541758"/>
              <a:gd name="connsiteY3" fmla="*/ 2988116 h 2988116"/>
              <a:gd name="connsiteX0" fmla="*/ 37772 w 3541758"/>
              <a:gd name="connsiteY0" fmla="*/ 2988116 h 3209457"/>
              <a:gd name="connsiteX1" fmla="*/ 1770879 w 3541758"/>
              <a:gd name="connsiteY1" fmla="*/ 0 h 3209457"/>
              <a:gd name="connsiteX2" fmla="*/ 3503986 w 3541758"/>
              <a:gd name="connsiteY2" fmla="*/ 2988116 h 3209457"/>
              <a:gd name="connsiteX3" fmla="*/ 37772 w 3541758"/>
              <a:gd name="connsiteY3" fmla="*/ 2988116 h 3209457"/>
              <a:gd name="connsiteX0" fmla="*/ 37772 w 3823042"/>
              <a:gd name="connsiteY0" fmla="*/ 2988116 h 3209457"/>
              <a:gd name="connsiteX1" fmla="*/ 1770879 w 3823042"/>
              <a:gd name="connsiteY1" fmla="*/ 0 h 3209457"/>
              <a:gd name="connsiteX2" fmla="*/ 3503986 w 3823042"/>
              <a:gd name="connsiteY2" fmla="*/ 2988116 h 3209457"/>
              <a:gd name="connsiteX3" fmla="*/ 37772 w 3823042"/>
              <a:gd name="connsiteY3" fmla="*/ 2988116 h 3209457"/>
              <a:gd name="connsiteX0" fmla="*/ 77279 w 2518848"/>
              <a:gd name="connsiteY0" fmla="*/ 2903118 h 3316160"/>
              <a:gd name="connsiteX1" fmla="*/ 779027 w 2518848"/>
              <a:gd name="connsiteY1" fmla="*/ 62 h 3316160"/>
              <a:gd name="connsiteX2" fmla="*/ 2512134 w 2518848"/>
              <a:gd name="connsiteY2" fmla="*/ 2988178 h 3316160"/>
              <a:gd name="connsiteX3" fmla="*/ 77279 w 2518848"/>
              <a:gd name="connsiteY3" fmla="*/ 2903118 h 3316160"/>
              <a:gd name="connsiteX0" fmla="*/ 41479 w 1964712"/>
              <a:gd name="connsiteY0" fmla="*/ 2905819 h 3061033"/>
              <a:gd name="connsiteX1" fmla="*/ 743227 w 1964712"/>
              <a:gd name="connsiteY1" fmla="*/ 2763 h 3061033"/>
              <a:gd name="connsiteX2" fmla="*/ 1955338 w 1964712"/>
              <a:gd name="connsiteY2" fmla="*/ 2384823 h 3061033"/>
              <a:gd name="connsiteX3" fmla="*/ 41479 w 1964712"/>
              <a:gd name="connsiteY3" fmla="*/ 2905819 h 3061033"/>
              <a:gd name="connsiteX0" fmla="*/ 783413 w 2703205"/>
              <a:gd name="connsiteY0" fmla="*/ 1358202 h 1384837"/>
              <a:gd name="connsiteX1" fmla="*/ 92296 w 2703205"/>
              <a:gd name="connsiteY1" fmla="*/ 7499 h 1384837"/>
              <a:gd name="connsiteX2" fmla="*/ 2697272 w 2703205"/>
              <a:gd name="connsiteY2" fmla="*/ 837206 h 1384837"/>
              <a:gd name="connsiteX3" fmla="*/ 783413 w 2703205"/>
              <a:gd name="connsiteY3" fmla="*/ 1358202 h 1384837"/>
              <a:gd name="connsiteX0" fmla="*/ 827957 w 2695693"/>
              <a:gd name="connsiteY0" fmla="*/ 1412893 h 1437530"/>
              <a:gd name="connsiteX1" fmla="*/ 83677 w 2695693"/>
              <a:gd name="connsiteY1" fmla="*/ 9027 h 1437530"/>
              <a:gd name="connsiteX2" fmla="*/ 2688653 w 2695693"/>
              <a:gd name="connsiteY2" fmla="*/ 838734 h 1437530"/>
              <a:gd name="connsiteX3" fmla="*/ 827957 w 2695693"/>
              <a:gd name="connsiteY3" fmla="*/ 1412893 h 1437530"/>
              <a:gd name="connsiteX0" fmla="*/ 794300 w 2185829"/>
              <a:gd name="connsiteY0" fmla="*/ 1692253 h 1692757"/>
              <a:gd name="connsiteX1" fmla="*/ 50020 w 2185829"/>
              <a:gd name="connsiteY1" fmla="*/ 288387 h 1692757"/>
              <a:gd name="connsiteX2" fmla="*/ 2176531 w 2185829"/>
              <a:gd name="connsiteY2" fmla="*/ 118634 h 1692757"/>
              <a:gd name="connsiteX3" fmla="*/ 794300 w 2185829"/>
              <a:gd name="connsiteY3" fmla="*/ 1692253 h 1692757"/>
              <a:gd name="connsiteX0" fmla="*/ 798110 w 2652416"/>
              <a:gd name="connsiteY0" fmla="*/ 1676287 h 1766681"/>
              <a:gd name="connsiteX1" fmla="*/ 53830 w 2652416"/>
              <a:gd name="connsiteY1" fmla="*/ 272421 h 1766681"/>
              <a:gd name="connsiteX2" fmla="*/ 2180341 w 2652416"/>
              <a:gd name="connsiteY2" fmla="*/ 102668 h 1766681"/>
              <a:gd name="connsiteX3" fmla="*/ 2552481 w 2652416"/>
              <a:gd name="connsiteY3" fmla="*/ 1460026 h 1766681"/>
              <a:gd name="connsiteX4" fmla="*/ 798110 w 2652416"/>
              <a:gd name="connsiteY4" fmla="*/ 1676287 h 1766681"/>
              <a:gd name="connsiteX0" fmla="*/ 1433239 w 2607061"/>
              <a:gd name="connsiteY0" fmla="*/ 1864743 h 1924812"/>
              <a:gd name="connsiteX1" fmla="*/ 8475 w 2607061"/>
              <a:gd name="connsiteY1" fmla="*/ 280123 h 1924812"/>
              <a:gd name="connsiteX2" fmla="*/ 2134986 w 2607061"/>
              <a:gd name="connsiteY2" fmla="*/ 110370 h 1924812"/>
              <a:gd name="connsiteX3" fmla="*/ 2507126 w 2607061"/>
              <a:gd name="connsiteY3" fmla="*/ 1467728 h 1924812"/>
              <a:gd name="connsiteX4" fmla="*/ 1433239 w 2607061"/>
              <a:gd name="connsiteY4" fmla="*/ 1864743 h 1924812"/>
              <a:gd name="connsiteX0" fmla="*/ 1528188 w 2702010"/>
              <a:gd name="connsiteY0" fmla="*/ 1844030 h 1845958"/>
              <a:gd name="connsiteX1" fmla="*/ 454297 w 2702010"/>
              <a:gd name="connsiteY1" fmla="*/ 1319423 h 1845958"/>
              <a:gd name="connsiteX2" fmla="*/ 103424 w 2702010"/>
              <a:gd name="connsiteY2" fmla="*/ 259410 h 1845958"/>
              <a:gd name="connsiteX3" fmla="*/ 2229935 w 2702010"/>
              <a:gd name="connsiteY3" fmla="*/ 89657 h 1845958"/>
              <a:gd name="connsiteX4" fmla="*/ 2602075 w 2702010"/>
              <a:gd name="connsiteY4" fmla="*/ 1447015 h 1845958"/>
              <a:gd name="connsiteX5" fmla="*/ 1528188 w 2702010"/>
              <a:gd name="connsiteY5" fmla="*/ 1844030 h 1845958"/>
              <a:gd name="connsiteX0" fmla="*/ 1528188 w 2702010"/>
              <a:gd name="connsiteY0" fmla="*/ 1875927 h 1877566"/>
              <a:gd name="connsiteX1" fmla="*/ 454297 w 2702010"/>
              <a:gd name="connsiteY1" fmla="*/ 1319423 h 1877566"/>
              <a:gd name="connsiteX2" fmla="*/ 103424 w 2702010"/>
              <a:gd name="connsiteY2" fmla="*/ 259410 h 1877566"/>
              <a:gd name="connsiteX3" fmla="*/ 2229935 w 2702010"/>
              <a:gd name="connsiteY3" fmla="*/ 89657 h 1877566"/>
              <a:gd name="connsiteX4" fmla="*/ 2602075 w 2702010"/>
              <a:gd name="connsiteY4" fmla="*/ 1447015 h 1877566"/>
              <a:gd name="connsiteX5" fmla="*/ 1528188 w 2702010"/>
              <a:gd name="connsiteY5" fmla="*/ 1875927 h 1877566"/>
              <a:gd name="connsiteX0" fmla="*/ 1528188 w 2702010"/>
              <a:gd name="connsiteY0" fmla="*/ 1875927 h 1881442"/>
              <a:gd name="connsiteX1" fmla="*/ 454297 w 2702010"/>
              <a:gd name="connsiteY1" fmla="*/ 1319423 h 1881442"/>
              <a:gd name="connsiteX2" fmla="*/ 103424 w 2702010"/>
              <a:gd name="connsiteY2" fmla="*/ 259410 h 1881442"/>
              <a:gd name="connsiteX3" fmla="*/ 2229935 w 2702010"/>
              <a:gd name="connsiteY3" fmla="*/ 89657 h 1881442"/>
              <a:gd name="connsiteX4" fmla="*/ 2602075 w 2702010"/>
              <a:gd name="connsiteY4" fmla="*/ 1447015 h 1881442"/>
              <a:gd name="connsiteX5" fmla="*/ 1528188 w 2702010"/>
              <a:gd name="connsiteY5" fmla="*/ 1875927 h 1881442"/>
              <a:gd name="connsiteX0" fmla="*/ 1433186 w 2589725"/>
              <a:gd name="connsiteY0" fmla="*/ 1855218 h 1860733"/>
              <a:gd name="connsiteX1" fmla="*/ 359295 w 2589725"/>
              <a:gd name="connsiteY1" fmla="*/ 1298714 h 1860733"/>
              <a:gd name="connsiteX2" fmla="*/ 8422 w 2589725"/>
              <a:gd name="connsiteY2" fmla="*/ 238701 h 1860733"/>
              <a:gd name="connsiteX3" fmla="*/ 646374 w 2589725"/>
              <a:gd name="connsiteY3" fmla="*/ 203560 h 1860733"/>
              <a:gd name="connsiteX4" fmla="*/ 2134933 w 2589725"/>
              <a:gd name="connsiteY4" fmla="*/ 68948 h 1860733"/>
              <a:gd name="connsiteX5" fmla="*/ 2507073 w 2589725"/>
              <a:gd name="connsiteY5" fmla="*/ 1426306 h 1860733"/>
              <a:gd name="connsiteX6" fmla="*/ 1433186 w 2589725"/>
              <a:gd name="connsiteY6" fmla="*/ 1855218 h 1860733"/>
              <a:gd name="connsiteX0" fmla="*/ 1433186 w 2578163"/>
              <a:gd name="connsiteY0" fmla="*/ 1823649 h 1829164"/>
              <a:gd name="connsiteX1" fmla="*/ 359295 w 2578163"/>
              <a:gd name="connsiteY1" fmla="*/ 1267145 h 1829164"/>
              <a:gd name="connsiteX2" fmla="*/ 8422 w 2578163"/>
              <a:gd name="connsiteY2" fmla="*/ 207132 h 1829164"/>
              <a:gd name="connsiteX3" fmla="*/ 646374 w 2578163"/>
              <a:gd name="connsiteY3" fmla="*/ 171991 h 1829164"/>
              <a:gd name="connsiteX4" fmla="*/ 1199268 w 2578163"/>
              <a:gd name="connsiteY4" fmla="*/ 363377 h 1829164"/>
              <a:gd name="connsiteX5" fmla="*/ 2134933 w 2578163"/>
              <a:gd name="connsiteY5" fmla="*/ 37379 h 1829164"/>
              <a:gd name="connsiteX6" fmla="*/ 2507073 w 2578163"/>
              <a:gd name="connsiteY6" fmla="*/ 1394737 h 1829164"/>
              <a:gd name="connsiteX7" fmla="*/ 1433186 w 2578163"/>
              <a:gd name="connsiteY7" fmla="*/ 1823649 h 1829164"/>
              <a:gd name="connsiteX0" fmla="*/ 1536693 w 2681670"/>
              <a:gd name="connsiteY0" fmla="*/ 1823649 h 1829164"/>
              <a:gd name="connsiteX1" fmla="*/ 462802 w 2681670"/>
              <a:gd name="connsiteY1" fmla="*/ 1267145 h 1829164"/>
              <a:gd name="connsiteX2" fmla="*/ 5604 w 2681670"/>
              <a:gd name="connsiteY2" fmla="*/ 398519 h 1829164"/>
              <a:gd name="connsiteX3" fmla="*/ 749881 w 2681670"/>
              <a:gd name="connsiteY3" fmla="*/ 171991 h 1829164"/>
              <a:gd name="connsiteX4" fmla="*/ 1302775 w 2681670"/>
              <a:gd name="connsiteY4" fmla="*/ 363377 h 1829164"/>
              <a:gd name="connsiteX5" fmla="*/ 2238440 w 2681670"/>
              <a:gd name="connsiteY5" fmla="*/ 37379 h 1829164"/>
              <a:gd name="connsiteX6" fmla="*/ 2610580 w 2681670"/>
              <a:gd name="connsiteY6" fmla="*/ 1394737 h 1829164"/>
              <a:gd name="connsiteX7" fmla="*/ 1536693 w 2681670"/>
              <a:gd name="connsiteY7" fmla="*/ 1823649 h 1829164"/>
              <a:gd name="connsiteX0" fmla="*/ 1562485 w 2707462"/>
              <a:gd name="connsiteY0" fmla="*/ 1823649 h 1829164"/>
              <a:gd name="connsiteX1" fmla="*/ 488594 w 2707462"/>
              <a:gd name="connsiteY1" fmla="*/ 1267145 h 1829164"/>
              <a:gd name="connsiteX2" fmla="*/ 31396 w 2707462"/>
              <a:gd name="connsiteY2" fmla="*/ 398519 h 1829164"/>
              <a:gd name="connsiteX3" fmla="*/ 1328567 w 2707462"/>
              <a:gd name="connsiteY3" fmla="*/ 363377 h 1829164"/>
              <a:gd name="connsiteX4" fmla="*/ 2264232 w 2707462"/>
              <a:gd name="connsiteY4" fmla="*/ 37379 h 1829164"/>
              <a:gd name="connsiteX5" fmla="*/ 2636372 w 2707462"/>
              <a:gd name="connsiteY5" fmla="*/ 1394737 h 1829164"/>
              <a:gd name="connsiteX6" fmla="*/ 1562485 w 2707462"/>
              <a:gd name="connsiteY6" fmla="*/ 1823649 h 1829164"/>
              <a:gd name="connsiteX0" fmla="*/ 1562485 w 2756115"/>
              <a:gd name="connsiteY0" fmla="*/ 1791988 h 1797503"/>
              <a:gd name="connsiteX1" fmla="*/ 488594 w 2756115"/>
              <a:gd name="connsiteY1" fmla="*/ 1235484 h 1797503"/>
              <a:gd name="connsiteX2" fmla="*/ 31396 w 2756115"/>
              <a:gd name="connsiteY2" fmla="*/ 366858 h 1797503"/>
              <a:gd name="connsiteX3" fmla="*/ 1328567 w 2756115"/>
              <a:gd name="connsiteY3" fmla="*/ 331716 h 1797503"/>
              <a:gd name="connsiteX4" fmla="*/ 2264232 w 2756115"/>
              <a:gd name="connsiteY4" fmla="*/ 5718 h 1797503"/>
              <a:gd name="connsiteX5" fmla="*/ 2700167 w 2756115"/>
              <a:gd name="connsiteY5" fmla="*/ 661325 h 1797503"/>
              <a:gd name="connsiteX6" fmla="*/ 2636372 w 2756115"/>
              <a:gd name="connsiteY6" fmla="*/ 1363076 h 1797503"/>
              <a:gd name="connsiteX7" fmla="*/ 1562485 w 2756115"/>
              <a:gd name="connsiteY7" fmla="*/ 1791988 h 1797503"/>
              <a:gd name="connsiteX0" fmla="*/ 1562485 w 2756115"/>
              <a:gd name="connsiteY0" fmla="*/ 1833964 h 1839479"/>
              <a:gd name="connsiteX1" fmla="*/ 488594 w 2756115"/>
              <a:gd name="connsiteY1" fmla="*/ 1277460 h 1839479"/>
              <a:gd name="connsiteX2" fmla="*/ 31396 w 2756115"/>
              <a:gd name="connsiteY2" fmla="*/ 408834 h 1839479"/>
              <a:gd name="connsiteX3" fmla="*/ 1328567 w 2756115"/>
              <a:gd name="connsiteY3" fmla="*/ 373692 h 1839479"/>
              <a:gd name="connsiteX4" fmla="*/ 2147274 w 2756115"/>
              <a:gd name="connsiteY4" fmla="*/ 5163 h 1839479"/>
              <a:gd name="connsiteX5" fmla="*/ 2700167 w 2756115"/>
              <a:gd name="connsiteY5" fmla="*/ 703301 h 1839479"/>
              <a:gd name="connsiteX6" fmla="*/ 2636372 w 2756115"/>
              <a:gd name="connsiteY6" fmla="*/ 1405052 h 1839479"/>
              <a:gd name="connsiteX7" fmla="*/ 1562485 w 2756115"/>
              <a:gd name="connsiteY7" fmla="*/ 1833964 h 1839479"/>
              <a:gd name="connsiteX0" fmla="*/ 1531703 w 2725333"/>
              <a:gd name="connsiteY0" fmla="*/ 1833964 h 1839479"/>
              <a:gd name="connsiteX1" fmla="*/ 457812 w 2725333"/>
              <a:gd name="connsiteY1" fmla="*/ 1277460 h 1839479"/>
              <a:gd name="connsiteX2" fmla="*/ 614 w 2725333"/>
              <a:gd name="connsiteY2" fmla="*/ 408834 h 1839479"/>
              <a:gd name="connsiteX3" fmla="*/ 542874 w 2725333"/>
              <a:gd name="connsiteY3" fmla="*/ 150408 h 1839479"/>
              <a:gd name="connsiteX4" fmla="*/ 1297785 w 2725333"/>
              <a:gd name="connsiteY4" fmla="*/ 373692 h 1839479"/>
              <a:gd name="connsiteX5" fmla="*/ 2116492 w 2725333"/>
              <a:gd name="connsiteY5" fmla="*/ 5163 h 1839479"/>
              <a:gd name="connsiteX6" fmla="*/ 2669385 w 2725333"/>
              <a:gd name="connsiteY6" fmla="*/ 703301 h 1839479"/>
              <a:gd name="connsiteX7" fmla="*/ 2605590 w 2725333"/>
              <a:gd name="connsiteY7" fmla="*/ 1405052 h 1839479"/>
              <a:gd name="connsiteX8" fmla="*/ 1531703 w 2725333"/>
              <a:gd name="connsiteY8" fmla="*/ 1833964 h 1839479"/>
              <a:gd name="connsiteX0" fmla="*/ 1531703 w 2725333"/>
              <a:gd name="connsiteY0" fmla="*/ 1833731 h 1839246"/>
              <a:gd name="connsiteX1" fmla="*/ 457812 w 2725333"/>
              <a:gd name="connsiteY1" fmla="*/ 1277227 h 1839246"/>
              <a:gd name="connsiteX2" fmla="*/ 614 w 2725333"/>
              <a:gd name="connsiteY2" fmla="*/ 408601 h 1839246"/>
              <a:gd name="connsiteX3" fmla="*/ 542874 w 2725333"/>
              <a:gd name="connsiteY3" fmla="*/ 150175 h 1839246"/>
              <a:gd name="connsiteX4" fmla="*/ 1297785 w 2725333"/>
              <a:gd name="connsiteY4" fmla="*/ 373459 h 1839246"/>
              <a:gd name="connsiteX5" fmla="*/ 2116492 w 2725333"/>
              <a:gd name="connsiteY5" fmla="*/ 4930 h 1839246"/>
              <a:gd name="connsiteX6" fmla="*/ 2669385 w 2725333"/>
              <a:gd name="connsiteY6" fmla="*/ 703068 h 1839246"/>
              <a:gd name="connsiteX7" fmla="*/ 2605590 w 2725333"/>
              <a:gd name="connsiteY7" fmla="*/ 1404819 h 1839246"/>
              <a:gd name="connsiteX8" fmla="*/ 1531703 w 2725333"/>
              <a:gd name="connsiteY8" fmla="*/ 1833731 h 1839246"/>
              <a:gd name="connsiteX0" fmla="*/ 1531703 w 2725333"/>
              <a:gd name="connsiteY0" fmla="*/ 1865307 h 1870822"/>
              <a:gd name="connsiteX1" fmla="*/ 457812 w 2725333"/>
              <a:gd name="connsiteY1" fmla="*/ 1308803 h 1870822"/>
              <a:gd name="connsiteX2" fmla="*/ 614 w 2725333"/>
              <a:gd name="connsiteY2" fmla="*/ 440177 h 1870822"/>
              <a:gd name="connsiteX3" fmla="*/ 542874 w 2725333"/>
              <a:gd name="connsiteY3" fmla="*/ 181751 h 1870822"/>
              <a:gd name="connsiteX4" fmla="*/ 1297785 w 2725333"/>
              <a:gd name="connsiteY4" fmla="*/ 405035 h 1870822"/>
              <a:gd name="connsiteX5" fmla="*/ 2042064 w 2725333"/>
              <a:gd name="connsiteY5" fmla="*/ 4609 h 1870822"/>
              <a:gd name="connsiteX6" fmla="*/ 2669385 w 2725333"/>
              <a:gd name="connsiteY6" fmla="*/ 734644 h 1870822"/>
              <a:gd name="connsiteX7" fmla="*/ 2605590 w 2725333"/>
              <a:gd name="connsiteY7" fmla="*/ 1436395 h 1870822"/>
              <a:gd name="connsiteX8" fmla="*/ 1531703 w 2725333"/>
              <a:gd name="connsiteY8" fmla="*/ 1865307 h 1870822"/>
              <a:gd name="connsiteX0" fmla="*/ 1531703 w 2725333"/>
              <a:gd name="connsiteY0" fmla="*/ 1860973 h 1866488"/>
              <a:gd name="connsiteX1" fmla="*/ 457812 w 2725333"/>
              <a:gd name="connsiteY1" fmla="*/ 1304469 h 1866488"/>
              <a:gd name="connsiteX2" fmla="*/ 614 w 2725333"/>
              <a:gd name="connsiteY2" fmla="*/ 435843 h 1866488"/>
              <a:gd name="connsiteX3" fmla="*/ 542874 w 2725333"/>
              <a:gd name="connsiteY3" fmla="*/ 177417 h 1866488"/>
              <a:gd name="connsiteX4" fmla="*/ 1297785 w 2725333"/>
              <a:gd name="connsiteY4" fmla="*/ 400701 h 1866488"/>
              <a:gd name="connsiteX5" fmla="*/ 2042064 w 2725333"/>
              <a:gd name="connsiteY5" fmla="*/ 275 h 1866488"/>
              <a:gd name="connsiteX6" fmla="*/ 2669385 w 2725333"/>
              <a:gd name="connsiteY6" fmla="*/ 730310 h 1866488"/>
              <a:gd name="connsiteX7" fmla="*/ 2605590 w 2725333"/>
              <a:gd name="connsiteY7" fmla="*/ 1432061 h 1866488"/>
              <a:gd name="connsiteX8" fmla="*/ 1531703 w 2725333"/>
              <a:gd name="connsiteY8" fmla="*/ 1860973 h 1866488"/>
              <a:gd name="connsiteX0" fmla="*/ 1531703 w 2711073"/>
              <a:gd name="connsiteY0" fmla="*/ 1860973 h 1866488"/>
              <a:gd name="connsiteX1" fmla="*/ 457812 w 2711073"/>
              <a:gd name="connsiteY1" fmla="*/ 1304469 h 1866488"/>
              <a:gd name="connsiteX2" fmla="*/ 614 w 2711073"/>
              <a:gd name="connsiteY2" fmla="*/ 435843 h 1866488"/>
              <a:gd name="connsiteX3" fmla="*/ 542874 w 2711073"/>
              <a:gd name="connsiteY3" fmla="*/ 177417 h 1866488"/>
              <a:gd name="connsiteX4" fmla="*/ 1297785 w 2711073"/>
              <a:gd name="connsiteY4" fmla="*/ 400701 h 1866488"/>
              <a:gd name="connsiteX5" fmla="*/ 2042064 w 2711073"/>
              <a:gd name="connsiteY5" fmla="*/ 275 h 1866488"/>
              <a:gd name="connsiteX6" fmla="*/ 2669385 w 2711073"/>
              <a:gd name="connsiteY6" fmla="*/ 730310 h 1866488"/>
              <a:gd name="connsiteX7" fmla="*/ 2605590 w 2711073"/>
              <a:gd name="connsiteY7" fmla="*/ 1432061 h 1866488"/>
              <a:gd name="connsiteX8" fmla="*/ 1531703 w 2711073"/>
              <a:gd name="connsiteY8" fmla="*/ 1860973 h 1866488"/>
              <a:gd name="connsiteX0" fmla="*/ 1531703 w 2711073"/>
              <a:gd name="connsiteY0" fmla="*/ 1860973 h 1867241"/>
              <a:gd name="connsiteX1" fmla="*/ 457812 w 2711073"/>
              <a:gd name="connsiteY1" fmla="*/ 1304469 h 1867241"/>
              <a:gd name="connsiteX2" fmla="*/ 614 w 2711073"/>
              <a:gd name="connsiteY2" fmla="*/ 435843 h 1867241"/>
              <a:gd name="connsiteX3" fmla="*/ 542874 w 2711073"/>
              <a:gd name="connsiteY3" fmla="*/ 177417 h 1867241"/>
              <a:gd name="connsiteX4" fmla="*/ 1297785 w 2711073"/>
              <a:gd name="connsiteY4" fmla="*/ 400701 h 1867241"/>
              <a:gd name="connsiteX5" fmla="*/ 2042064 w 2711073"/>
              <a:gd name="connsiteY5" fmla="*/ 275 h 1867241"/>
              <a:gd name="connsiteX6" fmla="*/ 2669385 w 2711073"/>
              <a:gd name="connsiteY6" fmla="*/ 730310 h 1867241"/>
              <a:gd name="connsiteX7" fmla="*/ 2605590 w 2711073"/>
              <a:gd name="connsiteY7" fmla="*/ 1432061 h 1867241"/>
              <a:gd name="connsiteX8" fmla="*/ 1531703 w 2711073"/>
              <a:gd name="connsiteY8" fmla="*/ 1860973 h 1867241"/>
              <a:gd name="connsiteX0" fmla="*/ 1531827 w 2711197"/>
              <a:gd name="connsiteY0" fmla="*/ 1860973 h 1867241"/>
              <a:gd name="connsiteX1" fmla="*/ 457936 w 2711197"/>
              <a:gd name="connsiteY1" fmla="*/ 1304469 h 1867241"/>
              <a:gd name="connsiteX2" fmla="*/ 738 w 2711197"/>
              <a:gd name="connsiteY2" fmla="*/ 435843 h 1867241"/>
              <a:gd name="connsiteX3" fmla="*/ 542998 w 2711197"/>
              <a:gd name="connsiteY3" fmla="*/ 177417 h 1867241"/>
              <a:gd name="connsiteX4" fmla="*/ 1297909 w 2711197"/>
              <a:gd name="connsiteY4" fmla="*/ 400701 h 1867241"/>
              <a:gd name="connsiteX5" fmla="*/ 2042188 w 2711197"/>
              <a:gd name="connsiteY5" fmla="*/ 275 h 1867241"/>
              <a:gd name="connsiteX6" fmla="*/ 2669509 w 2711197"/>
              <a:gd name="connsiteY6" fmla="*/ 730310 h 1867241"/>
              <a:gd name="connsiteX7" fmla="*/ 2605714 w 2711197"/>
              <a:gd name="connsiteY7" fmla="*/ 1432061 h 1867241"/>
              <a:gd name="connsiteX8" fmla="*/ 1531827 w 2711197"/>
              <a:gd name="connsiteY8" fmla="*/ 1860973 h 1867241"/>
              <a:gd name="connsiteX0" fmla="*/ 1531141 w 2710511"/>
              <a:gd name="connsiteY0" fmla="*/ 1860973 h 1867241"/>
              <a:gd name="connsiteX1" fmla="*/ 457250 w 2710511"/>
              <a:gd name="connsiteY1" fmla="*/ 1304469 h 1867241"/>
              <a:gd name="connsiteX2" fmla="*/ 52 w 2710511"/>
              <a:gd name="connsiteY2" fmla="*/ 435843 h 1867241"/>
              <a:gd name="connsiteX3" fmla="*/ 542312 w 2710511"/>
              <a:gd name="connsiteY3" fmla="*/ 177417 h 1867241"/>
              <a:gd name="connsiteX4" fmla="*/ 1297223 w 2710511"/>
              <a:gd name="connsiteY4" fmla="*/ 400701 h 1867241"/>
              <a:gd name="connsiteX5" fmla="*/ 2041502 w 2710511"/>
              <a:gd name="connsiteY5" fmla="*/ 275 h 1867241"/>
              <a:gd name="connsiteX6" fmla="*/ 2668823 w 2710511"/>
              <a:gd name="connsiteY6" fmla="*/ 730310 h 1867241"/>
              <a:gd name="connsiteX7" fmla="*/ 2605028 w 2710511"/>
              <a:gd name="connsiteY7" fmla="*/ 1432061 h 1867241"/>
              <a:gd name="connsiteX8" fmla="*/ 1531141 w 2710511"/>
              <a:gd name="connsiteY8" fmla="*/ 1860973 h 1867241"/>
              <a:gd name="connsiteX0" fmla="*/ 1486104 w 2665474"/>
              <a:gd name="connsiteY0" fmla="*/ 1860973 h 1867241"/>
              <a:gd name="connsiteX1" fmla="*/ 412213 w 2665474"/>
              <a:gd name="connsiteY1" fmla="*/ 1304469 h 1867241"/>
              <a:gd name="connsiteX2" fmla="*/ 68 w 2665474"/>
              <a:gd name="connsiteY2" fmla="*/ 357447 h 1867241"/>
              <a:gd name="connsiteX3" fmla="*/ 497275 w 2665474"/>
              <a:gd name="connsiteY3" fmla="*/ 177417 h 1867241"/>
              <a:gd name="connsiteX4" fmla="*/ 1252186 w 2665474"/>
              <a:gd name="connsiteY4" fmla="*/ 400701 h 1867241"/>
              <a:gd name="connsiteX5" fmla="*/ 1996465 w 2665474"/>
              <a:gd name="connsiteY5" fmla="*/ 275 h 1867241"/>
              <a:gd name="connsiteX6" fmla="*/ 2623786 w 2665474"/>
              <a:gd name="connsiteY6" fmla="*/ 730310 h 1867241"/>
              <a:gd name="connsiteX7" fmla="*/ 2559991 w 2665474"/>
              <a:gd name="connsiteY7" fmla="*/ 1432061 h 1867241"/>
              <a:gd name="connsiteX8" fmla="*/ 1486104 w 2665474"/>
              <a:gd name="connsiteY8" fmla="*/ 1860973 h 1867241"/>
              <a:gd name="connsiteX0" fmla="*/ 1508620 w 2687990"/>
              <a:gd name="connsiteY0" fmla="*/ 1860973 h 1867241"/>
              <a:gd name="connsiteX1" fmla="*/ 434729 w 2687990"/>
              <a:gd name="connsiteY1" fmla="*/ 1304469 h 1867241"/>
              <a:gd name="connsiteX2" fmla="*/ 58 w 2687990"/>
              <a:gd name="connsiteY2" fmla="*/ 350320 h 1867241"/>
              <a:gd name="connsiteX3" fmla="*/ 519791 w 2687990"/>
              <a:gd name="connsiteY3" fmla="*/ 177417 h 1867241"/>
              <a:gd name="connsiteX4" fmla="*/ 1274702 w 2687990"/>
              <a:gd name="connsiteY4" fmla="*/ 400701 h 1867241"/>
              <a:gd name="connsiteX5" fmla="*/ 2018981 w 2687990"/>
              <a:gd name="connsiteY5" fmla="*/ 275 h 1867241"/>
              <a:gd name="connsiteX6" fmla="*/ 2646302 w 2687990"/>
              <a:gd name="connsiteY6" fmla="*/ 730310 h 1867241"/>
              <a:gd name="connsiteX7" fmla="*/ 2582507 w 2687990"/>
              <a:gd name="connsiteY7" fmla="*/ 1432061 h 1867241"/>
              <a:gd name="connsiteX8" fmla="*/ 1508620 w 2687990"/>
              <a:gd name="connsiteY8" fmla="*/ 1860973 h 1867241"/>
              <a:gd name="connsiteX0" fmla="*/ 1515760 w 2695130"/>
              <a:gd name="connsiteY0" fmla="*/ 1860973 h 1867241"/>
              <a:gd name="connsiteX1" fmla="*/ 441869 w 2695130"/>
              <a:gd name="connsiteY1" fmla="*/ 1304469 h 1867241"/>
              <a:gd name="connsiteX2" fmla="*/ 7198 w 2695130"/>
              <a:gd name="connsiteY2" fmla="*/ 350320 h 1867241"/>
              <a:gd name="connsiteX3" fmla="*/ 526931 w 2695130"/>
              <a:gd name="connsiteY3" fmla="*/ 177417 h 1867241"/>
              <a:gd name="connsiteX4" fmla="*/ 1281842 w 2695130"/>
              <a:gd name="connsiteY4" fmla="*/ 400701 h 1867241"/>
              <a:gd name="connsiteX5" fmla="*/ 2026121 w 2695130"/>
              <a:gd name="connsiteY5" fmla="*/ 275 h 1867241"/>
              <a:gd name="connsiteX6" fmla="*/ 2653442 w 2695130"/>
              <a:gd name="connsiteY6" fmla="*/ 730310 h 1867241"/>
              <a:gd name="connsiteX7" fmla="*/ 2589647 w 2695130"/>
              <a:gd name="connsiteY7" fmla="*/ 1432061 h 1867241"/>
              <a:gd name="connsiteX8" fmla="*/ 1515760 w 2695130"/>
              <a:gd name="connsiteY8" fmla="*/ 1860973 h 1867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5130" h="1867241">
                <a:moveTo>
                  <a:pt x="1515760" y="1860973"/>
                </a:moveTo>
                <a:cubicBezTo>
                  <a:pt x="1136532" y="1818443"/>
                  <a:pt x="679330" y="1568572"/>
                  <a:pt x="441869" y="1304469"/>
                </a:cubicBezTo>
                <a:cubicBezTo>
                  <a:pt x="161878" y="1040366"/>
                  <a:pt x="-41400" y="520286"/>
                  <a:pt x="7198" y="350320"/>
                </a:cubicBezTo>
                <a:cubicBezTo>
                  <a:pt x="55796" y="180354"/>
                  <a:pt x="314490" y="169020"/>
                  <a:pt x="526931" y="177417"/>
                </a:cubicBezTo>
                <a:cubicBezTo>
                  <a:pt x="739372" y="185814"/>
                  <a:pt x="1026661" y="460350"/>
                  <a:pt x="1281842" y="400701"/>
                </a:cubicBezTo>
                <a:cubicBezTo>
                  <a:pt x="1614996" y="399531"/>
                  <a:pt x="1797521" y="-12130"/>
                  <a:pt x="2026121" y="275"/>
                </a:cubicBezTo>
                <a:cubicBezTo>
                  <a:pt x="2254721" y="12680"/>
                  <a:pt x="2591419" y="504084"/>
                  <a:pt x="2653442" y="730310"/>
                </a:cubicBezTo>
                <a:cubicBezTo>
                  <a:pt x="2715465" y="956536"/>
                  <a:pt x="2719010" y="1209948"/>
                  <a:pt x="2589647" y="1432061"/>
                </a:cubicBezTo>
                <a:cubicBezTo>
                  <a:pt x="2401806" y="1726228"/>
                  <a:pt x="1894988" y="1903503"/>
                  <a:pt x="1515760" y="1860973"/>
                </a:cubicBezTo>
                <a:close/>
              </a:path>
            </a:pathLst>
          </a:custGeom>
          <a:solidFill>
            <a:srgbClr val="ECD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err="1"/>
          </a:p>
        </p:txBody>
      </p:sp>
      <p:sp>
        <p:nvSpPr>
          <p:cNvPr id="13" name="Picture Placeholder 12">
            <a:extLst>
              <a:ext uri="{FF2B5EF4-FFF2-40B4-BE49-F238E27FC236}">
                <a16:creationId xmlns:a16="http://schemas.microsoft.com/office/drawing/2014/main" id="{CED55DAC-0C60-4C82-BDCC-46740AC3D1CC}"/>
              </a:ext>
            </a:extLst>
          </p:cNvPr>
          <p:cNvSpPr>
            <a:spLocks noGrp="1"/>
          </p:cNvSpPr>
          <p:nvPr>
            <p:ph type="pic" sz="quarter" idx="10"/>
          </p:nvPr>
        </p:nvSpPr>
        <p:spPr>
          <a:xfrm>
            <a:off x="582930" y="1485121"/>
            <a:ext cx="4129884" cy="2845154"/>
          </a:xfrm>
          <a:custGeom>
            <a:avLst/>
            <a:gdLst>
              <a:gd name="connsiteX0" fmla="*/ 2749171 w 3650137"/>
              <a:gd name="connsiteY0" fmla="*/ 371 h 2514647"/>
              <a:gd name="connsiteX1" fmla="*/ 3593995 w 3650137"/>
              <a:gd name="connsiteY1" fmla="*/ 983522 h 2514647"/>
              <a:gd name="connsiteX2" fmla="*/ 3508081 w 3650137"/>
              <a:gd name="connsiteY2" fmla="*/ 1928583 h 2514647"/>
              <a:gd name="connsiteX3" fmla="*/ 2061859 w 3650137"/>
              <a:gd name="connsiteY3" fmla="*/ 2506206 h 2514647"/>
              <a:gd name="connsiteX4" fmla="*/ 615632 w 3650137"/>
              <a:gd name="connsiteY4" fmla="*/ 1756752 h 2514647"/>
              <a:gd name="connsiteX5" fmla="*/ 9535 w 3650137"/>
              <a:gd name="connsiteY5" fmla="*/ 699376 h 2514647"/>
              <a:gd name="connsiteX6" fmla="*/ 0 w 3650137"/>
              <a:gd name="connsiteY6" fmla="*/ 587952 h 2514647"/>
              <a:gd name="connsiteX7" fmla="*/ 0 w 3650137"/>
              <a:gd name="connsiteY7" fmla="*/ 586585 h 2514647"/>
              <a:gd name="connsiteX8" fmla="*/ 20723 w 3650137"/>
              <a:gd name="connsiteY8" fmla="*/ 495586 h 2514647"/>
              <a:gd name="connsiteX9" fmla="*/ 730186 w 3650137"/>
              <a:gd name="connsiteY9" fmla="*/ 238932 h 2514647"/>
              <a:gd name="connsiteX10" fmla="*/ 1746838 w 3650137"/>
              <a:gd name="connsiteY10" fmla="*/ 539632 h 2514647"/>
              <a:gd name="connsiteX11" fmla="*/ 2749171 w 3650137"/>
              <a:gd name="connsiteY11" fmla="*/ 371 h 2514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50137" h="2514647">
                <a:moveTo>
                  <a:pt x="2749171" y="371"/>
                </a:moveTo>
                <a:cubicBezTo>
                  <a:pt x="3057031" y="17077"/>
                  <a:pt x="3510468" y="678860"/>
                  <a:pt x="3593995" y="983522"/>
                </a:cubicBezTo>
                <a:cubicBezTo>
                  <a:pt x="3677523" y="1288185"/>
                  <a:pt x="3682297" y="1629459"/>
                  <a:pt x="3508081" y="1928583"/>
                </a:cubicBezTo>
                <a:cubicBezTo>
                  <a:pt x="3255113" y="2324742"/>
                  <a:pt x="2572572" y="2563482"/>
                  <a:pt x="2061859" y="2506206"/>
                </a:cubicBezTo>
                <a:cubicBezTo>
                  <a:pt x="1551146" y="2448930"/>
                  <a:pt x="935424" y="2112424"/>
                  <a:pt x="615632" y="1756752"/>
                </a:cubicBezTo>
                <a:cubicBezTo>
                  <a:pt x="285697" y="1445539"/>
                  <a:pt x="58085" y="987969"/>
                  <a:pt x="9535" y="699376"/>
                </a:cubicBezTo>
                <a:lnTo>
                  <a:pt x="0" y="587952"/>
                </a:lnTo>
                <a:lnTo>
                  <a:pt x="0" y="586585"/>
                </a:lnTo>
                <a:lnTo>
                  <a:pt x="20723" y="495586"/>
                </a:lnTo>
                <a:cubicBezTo>
                  <a:pt x="111038" y="302472"/>
                  <a:pt x="475427" y="245833"/>
                  <a:pt x="730186" y="238932"/>
                </a:cubicBezTo>
                <a:cubicBezTo>
                  <a:pt x="1021340" y="231044"/>
                  <a:pt x="1403181" y="619962"/>
                  <a:pt x="1746838" y="539632"/>
                </a:cubicBezTo>
                <a:cubicBezTo>
                  <a:pt x="2195502" y="538056"/>
                  <a:pt x="2441312" y="-16335"/>
                  <a:pt x="2749171" y="371"/>
                </a:cubicBezTo>
                <a:close/>
              </a:path>
            </a:pathLst>
          </a:custGeom>
        </p:spPr>
        <p:txBody>
          <a:bodyPr wrap="square">
            <a:noAutofit/>
          </a:bodyPr>
          <a:lstStyle/>
          <a:p>
            <a:endParaRPr lang="en-GB"/>
          </a:p>
        </p:txBody>
      </p:sp>
      <p:pic>
        <p:nvPicPr>
          <p:cNvPr id="7" name="Picture 6" descr="Logo, icon&#10;&#10;Description automatically generated">
            <a:extLst>
              <a:ext uri="{FF2B5EF4-FFF2-40B4-BE49-F238E27FC236}">
                <a16:creationId xmlns:a16="http://schemas.microsoft.com/office/drawing/2014/main" id="{2526B6D9-72E1-4DB3-902C-446EDD05F152}"/>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4712814" y="1417321"/>
            <a:ext cx="628062" cy="514349"/>
          </a:xfrm>
          <a:prstGeom prst="rect">
            <a:avLst/>
          </a:prstGeom>
        </p:spPr>
      </p:pic>
      <p:sp>
        <p:nvSpPr>
          <p:cNvPr id="11" name="Text Placeholder 10">
            <a:extLst>
              <a:ext uri="{FF2B5EF4-FFF2-40B4-BE49-F238E27FC236}">
                <a16:creationId xmlns:a16="http://schemas.microsoft.com/office/drawing/2014/main" id="{C5CE2635-8D7F-4A6A-8596-E79A28F5BB01}"/>
              </a:ext>
            </a:extLst>
          </p:cNvPr>
          <p:cNvSpPr>
            <a:spLocks noGrp="1"/>
          </p:cNvSpPr>
          <p:nvPr>
            <p:ph type="body" sz="quarter" idx="11" hasCustomPrompt="1"/>
          </p:nvPr>
        </p:nvSpPr>
        <p:spPr>
          <a:xfrm>
            <a:off x="5027613" y="1674813"/>
            <a:ext cx="3830637" cy="1674812"/>
          </a:xfrm>
        </p:spPr>
        <p:txBody>
          <a:bodyPr>
            <a:normAutofit/>
          </a:bodyPr>
          <a:lstStyle>
            <a:lvl1pPr>
              <a:defRPr sz="2000" i="1">
                <a:solidFill>
                  <a:srgbClr val="004C82"/>
                </a:solidFill>
              </a:defRPr>
            </a:lvl1pPr>
          </a:lstStyle>
          <a:p>
            <a:pPr lvl="0"/>
            <a:r>
              <a:rPr lang="en-GB"/>
              <a:t>Insert Quote text here</a:t>
            </a:r>
          </a:p>
        </p:txBody>
      </p:sp>
      <p:sp>
        <p:nvSpPr>
          <p:cNvPr id="14" name="Text Placeholder 13">
            <a:extLst>
              <a:ext uri="{FF2B5EF4-FFF2-40B4-BE49-F238E27FC236}">
                <a16:creationId xmlns:a16="http://schemas.microsoft.com/office/drawing/2014/main" id="{AB023536-9C36-40B0-A507-8ABE2F617C04}"/>
              </a:ext>
            </a:extLst>
          </p:cNvPr>
          <p:cNvSpPr>
            <a:spLocks noGrp="1"/>
          </p:cNvSpPr>
          <p:nvPr>
            <p:ph type="body" sz="quarter" idx="12" hasCustomPrompt="1"/>
          </p:nvPr>
        </p:nvSpPr>
        <p:spPr>
          <a:xfrm>
            <a:off x="450000" y="576000"/>
            <a:ext cx="4902835" cy="573172"/>
          </a:xfrm>
        </p:spPr>
        <p:txBody>
          <a:bodyPr>
            <a:normAutofit/>
          </a:bodyPr>
          <a:lstStyle>
            <a:lvl1pPr>
              <a:defRPr sz="2600" b="1">
                <a:solidFill>
                  <a:srgbClr val="004C82"/>
                </a:solidFill>
                <a:latin typeface="+mj-lt"/>
              </a:defRPr>
            </a:lvl1pPr>
          </a:lstStyle>
          <a:p>
            <a:pPr lvl="0"/>
            <a:r>
              <a:rPr lang="en-US"/>
              <a:t>Quote slide heading</a:t>
            </a:r>
            <a:endParaRPr lang="en-GB"/>
          </a:p>
        </p:txBody>
      </p:sp>
      <p:pic>
        <p:nvPicPr>
          <p:cNvPr id="5" name="Picture 4">
            <a:extLst>
              <a:ext uri="{FF2B5EF4-FFF2-40B4-BE49-F238E27FC236}">
                <a16:creationId xmlns:a16="http://schemas.microsoft.com/office/drawing/2014/main" id="{EAF18F3D-16FB-4ACE-9A55-ABB00955B7C4}"/>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4" y="-2214"/>
            <a:ext cx="9144000" cy="727245"/>
          </a:xfrm>
          <a:prstGeom prst="rect">
            <a:avLst/>
          </a:prstGeom>
        </p:spPr>
      </p:pic>
      <p:sp>
        <p:nvSpPr>
          <p:cNvPr id="15" name="Slide Number Placeholder 3">
            <a:extLst>
              <a:ext uri="{FF2B5EF4-FFF2-40B4-BE49-F238E27FC236}">
                <a16:creationId xmlns:a16="http://schemas.microsoft.com/office/drawing/2014/main" id="{AB00706B-ED07-4FF5-84BD-E88323219FE9}"/>
              </a:ext>
            </a:extLst>
          </p:cNvPr>
          <p:cNvSpPr txBox="1">
            <a:spLocks/>
          </p:cNvSpPr>
          <p:nvPr userDrawn="1"/>
        </p:nvSpPr>
        <p:spPr>
          <a:xfrm>
            <a:off x="6957528" y="4754925"/>
            <a:ext cx="2057400" cy="274637"/>
          </a:xfrm>
          <a:prstGeom prst="rect">
            <a:avLst/>
          </a:prstGeom>
        </p:spPr>
        <p:txBody>
          <a:bodyPr vert="horz" lIns="91440" tIns="45720" rIns="91440" bIns="45720" rtlCol="0" anchor="ctr"/>
          <a:lstStyle>
            <a:defPPr>
              <a:defRPr lang="de-DE"/>
            </a:defPPr>
            <a:lvl1pPr marL="0" algn="r" defTabSz="685800" rtl="0" eaLnBrk="1" latinLnBrk="0" hangingPunct="1">
              <a:defRPr sz="1000" b="1" kern="1200">
                <a:solidFill>
                  <a:srgbClr val="575756"/>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CF23C0C3-F0EC-4AF0-84C8-08554CFEDD03}" type="slidenum">
              <a:rPr lang="en-GB" smtClean="0"/>
              <a:pPr/>
              <a:t>‹Nr.›</a:t>
            </a:fld>
            <a:endParaRPr lang="en-GB"/>
          </a:p>
        </p:txBody>
      </p:sp>
    </p:spTree>
    <p:extLst>
      <p:ext uri="{BB962C8B-B14F-4D97-AF65-F5344CB8AC3E}">
        <p14:creationId xmlns:p14="http://schemas.microsoft.com/office/powerpoint/2010/main" val="703604226"/>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Custom Layout">
    <p:bg>
      <p:bgRef idx="1001">
        <a:schemeClr val="bg1"/>
      </p:bgRef>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D66DEE7-1A19-474A-83EF-6972B5A33BA8}"/>
              </a:ext>
            </a:extLst>
          </p:cNvPr>
          <p:cNvSpPr>
            <a:spLocks noGrp="1"/>
          </p:cNvSpPr>
          <p:nvPr>
            <p:ph type="pic" sz="quarter" idx="12"/>
          </p:nvPr>
        </p:nvSpPr>
        <p:spPr>
          <a:xfrm>
            <a:off x="0" y="1"/>
            <a:ext cx="9144000" cy="3429000"/>
          </a:xfrm>
        </p:spPr>
        <p:txBody>
          <a:bodyPr/>
          <a:lstStyle/>
          <a:p>
            <a:endParaRPr lang="en-GB"/>
          </a:p>
        </p:txBody>
      </p:sp>
      <p:sp>
        <p:nvSpPr>
          <p:cNvPr id="9" name="Text Placeholder 8">
            <a:extLst>
              <a:ext uri="{FF2B5EF4-FFF2-40B4-BE49-F238E27FC236}">
                <a16:creationId xmlns:a16="http://schemas.microsoft.com/office/drawing/2014/main" id="{FF246C73-B31E-441F-B836-510893512DE2}"/>
              </a:ext>
            </a:extLst>
          </p:cNvPr>
          <p:cNvSpPr>
            <a:spLocks noGrp="1"/>
          </p:cNvSpPr>
          <p:nvPr>
            <p:ph type="body" sz="quarter" idx="13" hasCustomPrompt="1"/>
          </p:nvPr>
        </p:nvSpPr>
        <p:spPr>
          <a:xfrm>
            <a:off x="904461" y="2885487"/>
            <a:ext cx="4443716" cy="1708485"/>
          </a:xfrm>
          <a:solidFill>
            <a:srgbClr val="004C82"/>
          </a:solidFill>
        </p:spPr>
        <p:txBody>
          <a:bodyPr lIns="180000" tIns="108000">
            <a:normAutofit/>
          </a:bodyPr>
          <a:lstStyle>
            <a:lvl1pPr>
              <a:defRPr sz="1600" i="1">
                <a:solidFill>
                  <a:schemeClr val="bg1"/>
                </a:solidFill>
              </a:defRPr>
            </a:lvl1pPr>
          </a:lstStyle>
          <a:p>
            <a:pPr lvl="0"/>
            <a:r>
              <a:rPr lang="en-US"/>
              <a:t>Insert quote text here </a:t>
            </a:r>
            <a:endParaRPr lang="en-GB"/>
          </a:p>
        </p:txBody>
      </p:sp>
      <p:pic>
        <p:nvPicPr>
          <p:cNvPr id="8" name="Picture 7">
            <a:extLst>
              <a:ext uri="{FF2B5EF4-FFF2-40B4-BE49-F238E27FC236}">
                <a16:creationId xmlns:a16="http://schemas.microsoft.com/office/drawing/2014/main" id="{34A0B806-580C-4D3D-A2C4-32F6305C5081}"/>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4416255"/>
            <a:ext cx="9144000" cy="727245"/>
          </a:xfrm>
          <a:prstGeom prst="rect">
            <a:avLst/>
          </a:prstGeom>
        </p:spPr>
      </p:pic>
      <p:sp>
        <p:nvSpPr>
          <p:cNvPr id="10" name="Slide Number Placeholder 3">
            <a:extLst>
              <a:ext uri="{FF2B5EF4-FFF2-40B4-BE49-F238E27FC236}">
                <a16:creationId xmlns:a16="http://schemas.microsoft.com/office/drawing/2014/main" id="{2C31CD37-FF02-4638-B105-DE967279FD9F}"/>
              </a:ext>
            </a:extLst>
          </p:cNvPr>
          <p:cNvSpPr txBox="1">
            <a:spLocks/>
          </p:cNvSpPr>
          <p:nvPr userDrawn="1"/>
        </p:nvSpPr>
        <p:spPr>
          <a:xfrm>
            <a:off x="6957528" y="4754925"/>
            <a:ext cx="2057400" cy="274637"/>
          </a:xfrm>
          <a:prstGeom prst="rect">
            <a:avLst/>
          </a:prstGeom>
        </p:spPr>
        <p:txBody>
          <a:bodyPr vert="horz" lIns="91440" tIns="45720" rIns="91440" bIns="45720" rtlCol="0" anchor="ctr"/>
          <a:lstStyle>
            <a:defPPr>
              <a:defRPr lang="de-DE"/>
            </a:defPPr>
            <a:lvl1pPr marL="0" algn="r" defTabSz="685800" rtl="0" eaLnBrk="1" latinLnBrk="0" hangingPunct="1">
              <a:defRPr sz="1000" b="1" kern="1200">
                <a:solidFill>
                  <a:srgbClr val="575756"/>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CF23C0C3-F0EC-4AF0-84C8-08554CFEDD03}" type="slidenum">
              <a:rPr lang="en-GB" smtClean="0"/>
              <a:pPr/>
              <a:t>‹Nr.›</a:t>
            </a:fld>
            <a:endParaRPr lang="en-GB"/>
          </a:p>
        </p:txBody>
      </p:sp>
    </p:spTree>
    <p:extLst>
      <p:ext uri="{BB962C8B-B14F-4D97-AF65-F5344CB8AC3E}">
        <p14:creationId xmlns:p14="http://schemas.microsoft.com/office/powerpoint/2010/main" val="3978454092"/>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ntermediate slide, b/w visual">
    <p:spTree>
      <p:nvGrpSpPr>
        <p:cNvPr id="1" name=""/>
        <p:cNvGrpSpPr/>
        <p:nvPr/>
      </p:nvGrpSpPr>
      <p:grpSpPr>
        <a:xfrm>
          <a:off x="0" y="0"/>
          <a:ext cx="0" cy="0"/>
          <a:chOff x="0" y="0"/>
          <a:chExt cx="0" cy="0"/>
        </a:xfrm>
      </p:grpSpPr>
      <p:sp>
        <p:nvSpPr>
          <p:cNvPr id="5" name="Headline">
            <a:extLst>
              <a:ext uri="{FF2B5EF4-FFF2-40B4-BE49-F238E27FC236}">
                <a16:creationId xmlns:a16="http://schemas.microsoft.com/office/drawing/2014/main" id="{4ECCE95F-3D45-442B-95A6-78CBB31D3D1A}"/>
              </a:ext>
            </a:extLst>
          </p:cNvPr>
          <p:cNvSpPr>
            <a:spLocks noGrp="1"/>
          </p:cNvSpPr>
          <p:nvPr>
            <p:ph type="title" hasCustomPrompt="1"/>
          </p:nvPr>
        </p:nvSpPr>
        <p:spPr bwMode="gray">
          <a:xfrm>
            <a:off x="835698" y="2381698"/>
            <a:ext cx="7472602" cy="380104"/>
          </a:xfrm>
          <a:prstGeom prst="rect">
            <a:avLst/>
          </a:prstGeom>
        </p:spPr>
        <p:txBody>
          <a:bodyPr wrap="square" anchor="ctr">
            <a:spAutoFit/>
          </a:bodyPr>
          <a:lstStyle>
            <a:lvl1pPr algn="ctr">
              <a:lnSpc>
                <a:spcPct val="95000"/>
              </a:lnSpc>
              <a:spcBef>
                <a:spcPts val="1200"/>
              </a:spcBef>
              <a:defRPr sz="2600" b="0">
                <a:solidFill>
                  <a:srgbClr val="004C82"/>
                </a:solidFill>
              </a:defRPr>
            </a:lvl1pPr>
          </a:lstStyle>
          <a:p>
            <a:r>
              <a:rPr lang="en-GB" noProof="0"/>
              <a:t>Intermediate slide</a:t>
            </a:r>
            <a:endParaRPr lang="en-GB"/>
          </a:p>
        </p:txBody>
      </p:sp>
      <p:pic>
        <p:nvPicPr>
          <p:cNvPr id="7" name="Picture 6">
            <a:extLst>
              <a:ext uri="{FF2B5EF4-FFF2-40B4-BE49-F238E27FC236}">
                <a16:creationId xmlns:a16="http://schemas.microsoft.com/office/drawing/2014/main" id="{2088B94F-1D12-476A-B35F-9B5E83C5BFB8}"/>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0"/>
            <a:ext cx="9144000" cy="727245"/>
          </a:xfrm>
          <a:prstGeom prst="rect">
            <a:avLst/>
          </a:prstGeom>
        </p:spPr>
      </p:pic>
      <p:pic>
        <p:nvPicPr>
          <p:cNvPr id="9" name="Picture 8">
            <a:extLst>
              <a:ext uri="{FF2B5EF4-FFF2-40B4-BE49-F238E27FC236}">
                <a16:creationId xmlns:a16="http://schemas.microsoft.com/office/drawing/2014/main" id="{2CBFF494-C77E-4FE3-A21C-874F9B80DB3D}"/>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0" y="4416255"/>
            <a:ext cx="9144000" cy="727245"/>
          </a:xfrm>
          <a:prstGeom prst="rect">
            <a:avLst/>
          </a:prstGeom>
        </p:spPr>
      </p:pic>
    </p:spTree>
    <p:extLst>
      <p:ext uri="{BB962C8B-B14F-4D97-AF65-F5344CB8AC3E}">
        <p14:creationId xmlns:p14="http://schemas.microsoft.com/office/powerpoint/2010/main" val="433023638"/>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ntermediate slide, photo">
    <p:spTree>
      <p:nvGrpSpPr>
        <p:cNvPr id="1" name=""/>
        <p:cNvGrpSpPr/>
        <p:nvPr/>
      </p:nvGrpSpPr>
      <p:grpSpPr>
        <a:xfrm>
          <a:off x="0" y="0"/>
          <a:ext cx="0" cy="0"/>
          <a:chOff x="0" y="0"/>
          <a:chExt cx="0" cy="0"/>
        </a:xfrm>
      </p:grpSpPr>
      <p:sp>
        <p:nvSpPr>
          <p:cNvPr id="13" name="Bildplatzhalter">
            <a:extLst>
              <a:ext uri="{FF2B5EF4-FFF2-40B4-BE49-F238E27FC236}">
                <a16:creationId xmlns:a16="http://schemas.microsoft.com/office/drawing/2014/main" id="{670A352A-9075-4383-BC37-7EF209BB4A7F}"/>
              </a:ext>
            </a:extLst>
          </p:cNvPr>
          <p:cNvSpPr>
            <a:spLocks noGrp="1"/>
          </p:cNvSpPr>
          <p:nvPr>
            <p:ph type="pic" sz="quarter" idx="11" hasCustomPrompt="1"/>
          </p:nvPr>
        </p:nvSpPr>
        <p:spPr bwMode="gray">
          <a:xfrm>
            <a:off x="0" y="0"/>
            <a:ext cx="9143999" cy="5143500"/>
          </a:xfrm>
          <a:prstGeom prst="rect">
            <a:avLst/>
          </a:prstGeom>
          <a:noFill/>
        </p:spPr>
        <p:txBody>
          <a:bodyPr tIns="720000" rIns="0"/>
          <a:lstStyle>
            <a:lvl1pPr marL="0" marR="0" indent="0" algn="ctr" defTabSz="685800" rtl="0" eaLnBrk="1" fontAlgn="auto" latinLnBrk="0" hangingPunct="1">
              <a:lnSpc>
                <a:spcPct val="90000"/>
              </a:lnSpc>
              <a:spcBef>
                <a:spcPts val="0"/>
              </a:spcBef>
              <a:spcAft>
                <a:spcPts val="0"/>
              </a:spcAft>
              <a:buClrTx/>
              <a:buSzTx/>
              <a:buFont typeface="Arial" panose="020B0604020202020204" pitchFamily="34" charset="0"/>
              <a:buNone/>
              <a:tabLst/>
              <a:defRPr sz="500">
                <a:solidFill>
                  <a:schemeClr val="accent1"/>
                </a:solidFill>
              </a:defRPr>
            </a:lvl1pPr>
          </a:lstStyle>
          <a:p>
            <a:r>
              <a:rPr lang="en-GB"/>
              <a:t>.</a:t>
            </a:r>
          </a:p>
        </p:txBody>
      </p:sp>
      <p:cxnSp>
        <p:nvCxnSpPr>
          <p:cNvPr id="6" name="Gerade Verbindung mit Pfeil 5">
            <a:extLst>
              <a:ext uri="{FF2B5EF4-FFF2-40B4-BE49-F238E27FC236}">
                <a16:creationId xmlns:a16="http://schemas.microsoft.com/office/drawing/2014/main" id="{FE685868-EA5A-4891-A28F-04F16BEAED38}"/>
              </a:ext>
            </a:extLst>
          </p:cNvPr>
          <p:cNvCxnSpPr/>
          <p:nvPr userDrawn="1"/>
        </p:nvCxnSpPr>
        <p:spPr bwMode="gray">
          <a:xfrm>
            <a:off x="4572000" y="933450"/>
            <a:ext cx="0" cy="685800"/>
          </a:xfrm>
          <a:prstGeom prst="straightConnector1">
            <a:avLst/>
          </a:prstGeom>
          <a:ln w="12700">
            <a:prstDash val="sysDash"/>
            <a:tailEnd type="triangle" w="lg" len="lg"/>
          </a:ln>
        </p:spPr>
        <p:style>
          <a:lnRef idx="1">
            <a:schemeClr val="accent1"/>
          </a:lnRef>
          <a:fillRef idx="0">
            <a:schemeClr val="accent1"/>
          </a:fillRef>
          <a:effectRef idx="0">
            <a:schemeClr val="accent1"/>
          </a:effectRef>
          <a:fontRef idx="minor">
            <a:schemeClr val="tx1"/>
          </a:fontRef>
        </p:style>
      </p:cxnSp>
      <p:sp>
        <p:nvSpPr>
          <p:cNvPr id="15" name="Headline">
            <a:extLst>
              <a:ext uri="{FF2B5EF4-FFF2-40B4-BE49-F238E27FC236}">
                <a16:creationId xmlns:a16="http://schemas.microsoft.com/office/drawing/2014/main" id="{F8646EF2-FE73-41DC-B654-C5012A3720DD}"/>
              </a:ext>
            </a:extLst>
          </p:cNvPr>
          <p:cNvSpPr>
            <a:spLocks noGrp="1"/>
          </p:cNvSpPr>
          <p:nvPr>
            <p:ph type="title" hasCustomPrompt="1"/>
          </p:nvPr>
        </p:nvSpPr>
        <p:spPr bwMode="gray">
          <a:xfrm>
            <a:off x="0" y="3337560"/>
            <a:ext cx="9143999" cy="1805940"/>
          </a:xfrm>
          <a:prstGeom prst="rect">
            <a:avLst/>
          </a:prstGeom>
          <a:solidFill>
            <a:schemeClr val="bg1">
              <a:alpha val="60000"/>
            </a:schemeClr>
          </a:solidFill>
        </p:spPr>
        <p:txBody>
          <a:bodyPr wrap="square" lIns="900000" bIns="540000" anchor="b">
            <a:noAutofit/>
          </a:bodyPr>
          <a:lstStyle>
            <a:lvl1pPr>
              <a:defRPr sz="2600" b="0">
                <a:solidFill>
                  <a:srgbClr val="004C82"/>
                </a:solidFill>
              </a:defRPr>
            </a:lvl1pPr>
          </a:lstStyle>
          <a:p>
            <a:r>
              <a:rPr lang="en-GB"/>
              <a:t>Intermediate slide, photo</a:t>
            </a:r>
            <a:br>
              <a:rPr lang="en-GB"/>
            </a:br>
            <a:r>
              <a:rPr lang="en-GB"/>
              <a:t>(interchangeable)</a:t>
            </a:r>
          </a:p>
        </p:txBody>
      </p:sp>
      <p:sp>
        <p:nvSpPr>
          <p:cNvPr id="28" name="1.">
            <a:extLst>
              <a:ext uri="{FF2B5EF4-FFF2-40B4-BE49-F238E27FC236}">
                <a16:creationId xmlns:a16="http://schemas.microsoft.com/office/drawing/2014/main" id="{0BCFDBF6-0C4F-4BA9-84EB-ED3466065719}"/>
              </a:ext>
            </a:extLst>
          </p:cNvPr>
          <p:cNvSpPr/>
          <p:nvPr userDrawn="1"/>
        </p:nvSpPr>
        <p:spPr bwMode="gray">
          <a:xfrm>
            <a:off x="4092742" y="128165"/>
            <a:ext cx="1476375" cy="590931"/>
          </a:xfrm>
          <a:prstGeom prst="rect">
            <a:avLst/>
          </a:prstGeom>
        </p:spPr>
        <p:txBody>
          <a:bodyPr wrap="square">
            <a:spAutoFit/>
          </a:bodyPr>
          <a:lstStyle/>
          <a:p>
            <a:pPr marL="0" marR="0" lvl="0" indent="0" algn="l" defTabSz="6858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en-GB" sz="1200" b="0" i="0" u="none" strike="noStrike" kern="1200" cap="none" spc="0" normalizeH="0" baseline="0" noProof="0">
                <a:ln>
                  <a:noFill/>
                </a:ln>
                <a:solidFill>
                  <a:prstClr val="black"/>
                </a:solidFill>
                <a:effectLst/>
                <a:uLnTx/>
                <a:uFillTx/>
                <a:latin typeface="+mn-lt"/>
                <a:ea typeface="+mn-ea"/>
                <a:cs typeface="+mn-cs"/>
              </a:rPr>
              <a:t>1. Click on this icon to insert a new photo.</a:t>
            </a:r>
          </a:p>
        </p:txBody>
      </p:sp>
      <p:sp>
        <p:nvSpPr>
          <p:cNvPr id="29" name="2.">
            <a:extLst>
              <a:ext uri="{FF2B5EF4-FFF2-40B4-BE49-F238E27FC236}">
                <a16:creationId xmlns:a16="http://schemas.microsoft.com/office/drawing/2014/main" id="{918BC469-7392-45B5-882F-1B971DBE17B2}"/>
              </a:ext>
            </a:extLst>
          </p:cNvPr>
          <p:cNvSpPr/>
          <p:nvPr userDrawn="1"/>
        </p:nvSpPr>
        <p:spPr bwMode="gray">
          <a:xfrm>
            <a:off x="5501862" y="128165"/>
            <a:ext cx="1476375" cy="258532"/>
          </a:xfrm>
          <a:prstGeom prst="rect">
            <a:avLst/>
          </a:prstGeom>
        </p:spPr>
        <p:txBody>
          <a:bodyPr wrap="square">
            <a:spAutoFit/>
          </a:bodyPr>
          <a:lstStyle/>
          <a:p>
            <a:pPr marL="0" marR="0" lvl="0" indent="0" algn="l" defTabSz="6858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en-GB" sz="1200" b="0" i="0" u="none" strike="noStrike" kern="1200" cap="none" spc="0" normalizeH="0" baseline="0" noProof="0">
                <a:ln>
                  <a:noFill/>
                </a:ln>
                <a:solidFill>
                  <a:prstClr val="black"/>
                </a:solidFill>
                <a:effectLst/>
                <a:uLnTx/>
                <a:uFillTx/>
                <a:latin typeface="+mn-lt"/>
                <a:ea typeface="+mn-ea"/>
                <a:cs typeface="+mn-cs"/>
              </a:rPr>
              <a:t>2. Reset the slide.</a:t>
            </a:r>
          </a:p>
        </p:txBody>
      </p:sp>
      <p:sp>
        <p:nvSpPr>
          <p:cNvPr id="30" name="3.">
            <a:extLst>
              <a:ext uri="{FF2B5EF4-FFF2-40B4-BE49-F238E27FC236}">
                <a16:creationId xmlns:a16="http://schemas.microsoft.com/office/drawing/2014/main" id="{431D4BE7-4DC0-4A8D-8A4E-899AB39C9BFA}"/>
              </a:ext>
            </a:extLst>
          </p:cNvPr>
          <p:cNvSpPr/>
          <p:nvPr userDrawn="1"/>
        </p:nvSpPr>
        <p:spPr bwMode="gray">
          <a:xfrm>
            <a:off x="7261861" y="128165"/>
            <a:ext cx="1863194" cy="590931"/>
          </a:xfrm>
          <a:prstGeom prst="rect">
            <a:avLst/>
          </a:prstGeom>
        </p:spPr>
        <p:txBody>
          <a:bodyPr wrap="square">
            <a:spAutoFit/>
          </a:bodyPr>
          <a:lstStyle/>
          <a:p>
            <a:pPr marL="0" marR="0" lvl="0" indent="0" algn="l" defTabSz="6858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en-GB" sz="1200" b="0" i="0" u="none" strike="noStrike" kern="1200" cap="none" spc="0" normalizeH="0" baseline="0" noProof="0">
                <a:ln>
                  <a:noFill/>
                </a:ln>
                <a:solidFill>
                  <a:prstClr val="black"/>
                </a:solidFill>
                <a:effectLst/>
                <a:uLnTx/>
                <a:uFillTx/>
                <a:latin typeface="+mn-lt"/>
                <a:ea typeface="+mn-ea"/>
                <a:cs typeface="+mn-cs"/>
              </a:rPr>
              <a:t>3. Where necessary, change the section using the ‘Crop’ function.</a:t>
            </a:r>
          </a:p>
        </p:txBody>
      </p:sp>
      <p:sp>
        <p:nvSpPr>
          <p:cNvPr id="31" name="how">
            <a:extLst>
              <a:ext uri="{FF2B5EF4-FFF2-40B4-BE49-F238E27FC236}">
                <a16:creationId xmlns:a16="http://schemas.microsoft.com/office/drawing/2014/main" id="{CFE17404-D559-410E-817A-BE37032A4EC8}"/>
              </a:ext>
            </a:extLst>
          </p:cNvPr>
          <p:cNvSpPr txBox="1"/>
          <p:nvPr userDrawn="1"/>
        </p:nvSpPr>
        <p:spPr bwMode="gray">
          <a:xfrm>
            <a:off x="-2857397" y="177800"/>
            <a:ext cx="2796278" cy="923330"/>
          </a:xfrm>
          <a:prstGeom prst="rect">
            <a:avLst/>
          </a:prstGeom>
          <a:noFill/>
        </p:spPr>
        <p:txBody>
          <a:bodyPr wrap="none" rtlCol="0">
            <a:spAutoFit/>
          </a:bodyPr>
          <a:lstStyle/>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Click on image above transparent section.</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Delete image by pressing the DEL key.</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Click on small icon in centre of page.</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Select photo.</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Select ‘Home / Reset ’.</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If required, edit the section under ‘Format/Crop ’.</a:t>
            </a:r>
          </a:p>
        </p:txBody>
      </p:sp>
      <p:pic>
        <p:nvPicPr>
          <p:cNvPr id="19" name="Grafik 18" descr="Ein Bild, das Screenshot enthält.&#10;&#10;Automatisch generierte Beschreibung">
            <a:extLst>
              <a:ext uri="{FF2B5EF4-FFF2-40B4-BE49-F238E27FC236}">
                <a16:creationId xmlns:a16="http://schemas.microsoft.com/office/drawing/2014/main" id="{F90E96F9-8FB8-41D7-9257-7179FD053D2F}"/>
              </a:ext>
            </a:extLst>
          </p:cNvPr>
          <p:cNvPicPr>
            <a:picLocks noChangeAspect="1"/>
          </p:cNvPicPr>
          <p:nvPr userDrawn="1"/>
        </p:nvPicPr>
        <p:blipFill rotWithShape="1">
          <a:blip r:embed="rId2"/>
          <a:srcRect l="50418" r="36621"/>
          <a:stretch/>
        </p:blipFill>
        <p:spPr>
          <a:xfrm>
            <a:off x="7497546" y="772118"/>
            <a:ext cx="387893" cy="590931"/>
          </a:xfrm>
          <a:prstGeom prst="rect">
            <a:avLst/>
          </a:prstGeom>
        </p:spPr>
      </p:pic>
      <p:grpSp>
        <p:nvGrpSpPr>
          <p:cNvPr id="23" name="Gruppieren 22">
            <a:extLst>
              <a:ext uri="{FF2B5EF4-FFF2-40B4-BE49-F238E27FC236}">
                <a16:creationId xmlns:a16="http://schemas.microsoft.com/office/drawing/2014/main" id="{67BCCCE2-341A-478B-A3EC-6046F8A5D497}"/>
              </a:ext>
            </a:extLst>
          </p:cNvPr>
          <p:cNvGrpSpPr/>
          <p:nvPr userDrawn="1"/>
        </p:nvGrpSpPr>
        <p:grpSpPr>
          <a:xfrm>
            <a:off x="5604594" y="776007"/>
            <a:ext cx="1588101" cy="650246"/>
            <a:chOff x="5604594" y="1459908"/>
            <a:chExt cx="1588101" cy="650246"/>
          </a:xfrm>
        </p:grpSpPr>
        <p:pic>
          <p:nvPicPr>
            <p:cNvPr id="32" name="Grafik 31" descr="Ein Bild, das Screenshot enthält.&#10;&#10;Automatisch generierte Beschreibung">
              <a:extLst>
                <a:ext uri="{FF2B5EF4-FFF2-40B4-BE49-F238E27FC236}">
                  <a16:creationId xmlns:a16="http://schemas.microsoft.com/office/drawing/2014/main" id="{78A59224-4957-4C08-BE65-D8BD25A23E44}"/>
                </a:ext>
              </a:extLst>
            </p:cNvPr>
            <p:cNvPicPr>
              <a:picLocks noChangeAspect="1"/>
            </p:cNvPicPr>
            <p:nvPr userDrawn="1"/>
          </p:nvPicPr>
          <p:blipFill>
            <a:blip r:embed="rId3"/>
            <a:stretch>
              <a:fillRect/>
            </a:stretch>
          </p:blipFill>
          <p:spPr>
            <a:xfrm>
              <a:off x="5604594" y="1459908"/>
              <a:ext cx="1588101" cy="650246"/>
            </a:xfrm>
            <a:prstGeom prst="rect">
              <a:avLst/>
            </a:prstGeom>
          </p:spPr>
        </p:pic>
        <p:sp>
          <p:nvSpPr>
            <p:cNvPr id="33" name="Rechteck 32">
              <a:extLst>
                <a:ext uri="{FF2B5EF4-FFF2-40B4-BE49-F238E27FC236}">
                  <a16:creationId xmlns:a16="http://schemas.microsoft.com/office/drawing/2014/main" id="{D3A98BB7-764F-4350-BD71-C6758C885B37}"/>
                </a:ext>
              </a:extLst>
            </p:cNvPr>
            <p:cNvSpPr/>
            <p:nvPr userDrawn="1"/>
          </p:nvSpPr>
          <p:spPr bwMode="gray">
            <a:xfrm>
              <a:off x="6631396" y="1739890"/>
              <a:ext cx="482357" cy="179961"/>
            </a:xfrm>
            <a:prstGeom prst="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34" name="Rechteck">
            <a:extLst>
              <a:ext uri="{FF2B5EF4-FFF2-40B4-BE49-F238E27FC236}">
                <a16:creationId xmlns:a16="http://schemas.microsoft.com/office/drawing/2014/main" id="{C2B577D0-C8DA-42B1-BF4C-EE3ACF0A05FC}"/>
              </a:ext>
            </a:extLst>
          </p:cNvPr>
          <p:cNvSpPr/>
          <p:nvPr userDrawn="1"/>
        </p:nvSpPr>
        <p:spPr bwMode="gray">
          <a:xfrm>
            <a:off x="7530036" y="959758"/>
            <a:ext cx="334720" cy="338137"/>
          </a:xfrm>
          <a:prstGeom prst="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847978215"/>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tandard text slide, alternativ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3822749-21CF-477B-87DD-D2B416B8208E}"/>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4416255"/>
            <a:ext cx="9144000" cy="727245"/>
          </a:xfrm>
          <a:prstGeom prst="rect">
            <a:avLst/>
          </a:prstGeom>
        </p:spPr>
      </p:pic>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8" y="1188000"/>
            <a:ext cx="7172684" cy="2839832"/>
          </a:xfrm>
          <a:prstGeom prst="rect">
            <a:avLst/>
          </a:prstGeom>
        </p:spPr>
        <p:txBody>
          <a:bodyPr/>
          <a:lstStyle>
            <a:lvl1pPr>
              <a:defRPr sz="2000"/>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2" name="Titel 1">
            <a:extLst>
              <a:ext uri="{FF2B5EF4-FFF2-40B4-BE49-F238E27FC236}">
                <a16:creationId xmlns:a16="http://schemas.microsoft.com/office/drawing/2014/main" id="{F3037597-8BB0-4750-8FAD-252867721047}"/>
              </a:ext>
            </a:extLst>
          </p:cNvPr>
          <p:cNvSpPr>
            <a:spLocks noGrp="1"/>
          </p:cNvSpPr>
          <p:nvPr>
            <p:ph type="title" hasCustomPrompt="1"/>
          </p:nvPr>
        </p:nvSpPr>
        <p:spPr bwMode="gray">
          <a:xfrm>
            <a:off x="449816" y="576000"/>
            <a:ext cx="8567183" cy="540544"/>
          </a:xfrm>
          <a:prstGeom prst="rect">
            <a:avLst/>
          </a:prstGeom>
        </p:spPr>
        <p:txBody>
          <a:bodyPr/>
          <a:lstStyle>
            <a:lvl1pPr>
              <a:defRPr>
                <a:solidFill>
                  <a:srgbClr val="004C82"/>
                </a:solidFill>
              </a:defRPr>
            </a:lvl1pPr>
          </a:lstStyle>
          <a:p>
            <a:r>
              <a:rPr lang="en-GB"/>
              <a:t>Click to add headline</a:t>
            </a:r>
          </a:p>
        </p:txBody>
      </p:sp>
      <p:pic>
        <p:nvPicPr>
          <p:cNvPr id="6" name="Picture 5">
            <a:extLst>
              <a:ext uri="{FF2B5EF4-FFF2-40B4-BE49-F238E27FC236}">
                <a16:creationId xmlns:a16="http://schemas.microsoft.com/office/drawing/2014/main" id="{CB0E7152-8CE7-434D-9D09-DFAF92FF30CA}"/>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0" y="0"/>
            <a:ext cx="9144000" cy="727245"/>
          </a:xfrm>
          <a:prstGeom prst="rect">
            <a:avLst/>
          </a:prstGeom>
        </p:spPr>
      </p:pic>
      <p:sp>
        <p:nvSpPr>
          <p:cNvPr id="7" name="Slide Number Placeholder 3">
            <a:extLst>
              <a:ext uri="{FF2B5EF4-FFF2-40B4-BE49-F238E27FC236}">
                <a16:creationId xmlns:a16="http://schemas.microsoft.com/office/drawing/2014/main" id="{D8A0F87E-BC43-4B1B-9B24-3F8247396C47}"/>
              </a:ext>
            </a:extLst>
          </p:cNvPr>
          <p:cNvSpPr>
            <a:spLocks noGrp="1"/>
          </p:cNvSpPr>
          <p:nvPr>
            <p:ph type="sldNum" sz="quarter" idx="16"/>
          </p:nvPr>
        </p:nvSpPr>
        <p:spPr>
          <a:xfrm>
            <a:off x="6957528" y="4754925"/>
            <a:ext cx="2057400" cy="274637"/>
          </a:xfrm>
        </p:spPr>
        <p:txBody>
          <a:bodyPr/>
          <a:lstStyle/>
          <a:p>
            <a:fld id="{CF23C0C3-F0EC-4AF0-84C8-08554CFEDD03}" type="slidenum">
              <a:rPr lang="en-GB" smtClean="0"/>
              <a:t>‹Nr.›</a:t>
            </a:fld>
            <a:endParaRPr lang="en-GB"/>
          </a:p>
        </p:txBody>
      </p:sp>
    </p:spTree>
    <p:extLst>
      <p:ext uri="{BB962C8B-B14F-4D97-AF65-F5344CB8AC3E}">
        <p14:creationId xmlns:p14="http://schemas.microsoft.com/office/powerpoint/2010/main" val="1358597088"/>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tandard text slide with sub-line">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EFF65870-3EAA-488B-98B8-182B532F7731}"/>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4416255"/>
            <a:ext cx="9144000" cy="727245"/>
          </a:xfrm>
          <a:prstGeom prst="rect">
            <a:avLst/>
          </a:prstGeom>
        </p:spPr>
      </p:pic>
      <p:sp>
        <p:nvSpPr>
          <p:cNvPr id="7" name="Textplatzhalter 2">
            <a:extLst>
              <a:ext uri="{FF2B5EF4-FFF2-40B4-BE49-F238E27FC236}">
                <a16:creationId xmlns:a16="http://schemas.microsoft.com/office/drawing/2014/main" id="{7BDDDF81-EBEA-4C88-AA55-681A5710CA2C}"/>
              </a:ext>
            </a:extLst>
          </p:cNvPr>
          <p:cNvSpPr>
            <a:spLocks noGrp="1"/>
          </p:cNvSpPr>
          <p:nvPr>
            <p:ph type="body" sz="quarter" idx="14" hasCustomPrompt="1"/>
          </p:nvPr>
        </p:nvSpPr>
        <p:spPr bwMode="gray">
          <a:xfrm>
            <a:off x="449263" y="1188000"/>
            <a:ext cx="8567737" cy="270565"/>
          </a:xfrm>
          <a:prstGeom prst="rect">
            <a:avLst/>
          </a:prstGeom>
        </p:spPr>
        <p:txBody>
          <a:bodyPr vert="horz" lIns="90000" tIns="0" rIns="72000" bIns="0" rtlCol="0" anchor="t">
            <a:noAutofit/>
          </a:bodyPr>
          <a:lstStyle>
            <a:lvl1pPr>
              <a:defRPr lang="de-DE" sz="2000" b="0" cap="none" baseline="0" smtClean="0">
                <a:solidFill>
                  <a:srgbClr val="004C82"/>
                </a:solidFill>
                <a:latin typeface="+mj-lt"/>
                <a:ea typeface="+mj-ea"/>
                <a:cs typeface="Calibri" panose="020F0502020204030204" pitchFamily="34" charset="0"/>
              </a:defRPr>
            </a:lvl1pPr>
            <a:lvl2pPr>
              <a:defRPr lang="de-DE" smtClean="0"/>
            </a:lvl2pPr>
            <a:lvl3pPr>
              <a:defRPr lang="de-DE" smtClean="0"/>
            </a:lvl3pPr>
            <a:lvl4pPr>
              <a:defRPr lang="de-DE" smtClean="0"/>
            </a:lvl4pPr>
            <a:lvl5pPr>
              <a:defRPr lang="en-US"/>
            </a:lvl5pPr>
          </a:lstStyle>
          <a:p>
            <a:pPr lvl="0">
              <a:spcBef>
                <a:spcPct val="0"/>
              </a:spcBef>
            </a:pPr>
            <a:r>
              <a:rPr lang="en-GB"/>
              <a:t>Click to add sub-line</a:t>
            </a:r>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7" y="1548000"/>
            <a:ext cx="7172683" cy="3365733"/>
          </a:xfrm>
          <a:prstGeom prst="rect">
            <a:avLst/>
          </a:prstGeom>
        </p:spPr>
        <p:txBody>
          <a:bodyPr/>
          <a:lstStyle>
            <a:lvl1pPr>
              <a:defRPr/>
            </a:lvl1pPr>
            <a:lvl2pPr>
              <a:buClr>
                <a:srgbClr val="F4971A"/>
              </a:buClr>
              <a:buSzPct val="125000"/>
              <a:defRPr/>
            </a:lvl2pPr>
            <a:lvl3pPr>
              <a:buClr>
                <a:srgbClr val="F4971A"/>
              </a:buClr>
              <a:buSzPct val="125000"/>
              <a:defRPr/>
            </a:lvl3pPr>
          </a:lstStyle>
          <a:p>
            <a:pPr lvl="0"/>
            <a:r>
              <a:rPr lang="en-GB" noProof="0"/>
              <a:t>Main body text</a:t>
            </a:r>
          </a:p>
          <a:p>
            <a:pPr lvl="1"/>
            <a:r>
              <a:rPr lang="en-GB" noProof="0"/>
              <a:t>Second level</a:t>
            </a:r>
          </a:p>
          <a:p>
            <a:pPr lvl="2"/>
            <a:r>
              <a:rPr lang="en-GB" noProof="0"/>
              <a:t>Third level</a:t>
            </a:r>
          </a:p>
        </p:txBody>
      </p:sp>
      <p:sp>
        <p:nvSpPr>
          <p:cNvPr id="11" name="Titel 1">
            <a:extLst>
              <a:ext uri="{FF2B5EF4-FFF2-40B4-BE49-F238E27FC236}">
                <a16:creationId xmlns:a16="http://schemas.microsoft.com/office/drawing/2014/main" id="{007A8040-D175-4285-9C9D-33CB04E3FBC1}"/>
              </a:ext>
            </a:extLst>
          </p:cNvPr>
          <p:cNvSpPr>
            <a:spLocks noGrp="1"/>
          </p:cNvSpPr>
          <p:nvPr>
            <p:ph type="title" hasCustomPrompt="1"/>
          </p:nvPr>
        </p:nvSpPr>
        <p:spPr bwMode="gray">
          <a:xfrm>
            <a:off x="449816" y="576000"/>
            <a:ext cx="8567183" cy="540544"/>
          </a:xfrm>
          <a:prstGeom prst="rect">
            <a:avLst/>
          </a:prstGeom>
        </p:spPr>
        <p:txBody>
          <a:bodyPr lIns="90000"/>
          <a:lstStyle>
            <a:lvl1pPr>
              <a:defRPr>
                <a:solidFill>
                  <a:srgbClr val="004C82"/>
                </a:solidFill>
              </a:defRPr>
            </a:lvl1pPr>
          </a:lstStyle>
          <a:p>
            <a:r>
              <a:rPr lang="en-GB"/>
              <a:t>Click to add headline</a:t>
            </a:r>
          </a:p>
        </p:txBody>
      </p:sp>
      <p:pic>
        <p:nvPicPr>
          <p:cNvPr id="12" name="Picture 11">
            <a:extLst>
              <a:ext uri="{FF2B5EF4-FFF2-40B4-BE49-F238E27FC236}">
                <a16:creationId xmlns:a16="http://schemas.microsoft.com/office/drawing/2014/main" id="{5CCBE694-6135-4BD7-978A-C56E742FE7F3}"/>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0" y="0"/>
            <a:ext cx="9144000" cy="727245"/>
          </a:xfrm>
          <a:prstGeom prst="rect">
            <a:avLst/>
          </a:prstGeom>
        </p:spPr>
      </p:pic>
      <p:sp>
        <p:nvSpPr>
          <p:cNvPr id="9" name="Slide Number Placeholder 3">
            <a:extLst>
              <a:ext uri="{FF2B5EF4-FFF2-40B4-BE49-F238E27FC236}">
                <a16:creationId xmlns:a16="http://schemas.microsoft.com/office/drawing/2014/main" id="{B4C99330-4197-4514-A63E-5287A25A56C3}"/>
              </a:ext>
            </a:extLst>
          </p:cNvPr>
          <p:cNvSpPr>
            <a:spLocks noGrp="1"/>
          </p:cNvSpPr>
          <p:nvPr>
            <p:ph type="sldNum" sz="quarter" idx="16"/>
          </p:nvPr>
        </p:nvSpPr>
        <p:spPr>
          <a:xfrm>
            <a:off x="6957528" y="4754925"/>
            <a:ext cx="2057400" cy="274637"/>
          </a:xfrm>
        </p:spPr>
        <p:txBody>
          <a:bodyPr/>
          <a:lstStyle/>
          <a:p>
            <a:fld id="{CF23C0C3-F0EC-4AF0-84C8-08554CFEDD03}" type="slidenum">
              <a:rPr lang="en-GB" smtClean="0"/>
              <a:t>‹Nr.›</a:t>
            </a:fld>
            <a:endParaRPr lang="en-GB"/>
          </a:p>
        </p:txBody>
      </p:sp>
    </p:spTree>
    <p:extLst>
      <p:ext uri="{BB962C8B-B14F-4D97-AF65-F5344CB8AC3E}">
        <p14:creationId xmlns:p14="http://schemas.microsoft.com/office/powerpoint/2010/main" val="2055235818"/>
      </p:ext>
    </p:extLst>
  </p:cSld>
  <p:clrMapOvr>
    <a:masterClrMapping/>
  </p:clrMapOvr>
  <p:transition>
    <p:fade/>
  </p:transition>
  <p:extLst>
    <p:ext uri="{DCECCB84-F9BA-43D5-87BE-67443E8EF086}">
      <p15:sldGuideLst xmlns:p15="http://schemas.microsoft.com/office/powerpoint/2012/main">
        <p15:guide id="1" orient="horz" pos="2845"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slide, with two columns">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8BB1E356-D3DB-4665-923D-51398ED0F04C}"/>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 y="4416255"/>
            <a:ext cx="9144000" cy="727245"/>
          </a:xfrm>
          <a:prstGeom prst="rect">
            <a:avLst/>
          </a:prstGeom>
        </p:spPr>
      </p:pic>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7" y="1188000"/>
            <a:ext cx="4122182" cy="3495469"/>
          </a:xfrm>
          <a:prstGeom prst="rect">
            <a:avLst/>
          </a:prstGeom>
        </p:spPr>
        <p:txBody>
          <a:bodyPr/>
          <a:lstStyle>
            <a:lvl1pPr>
              <a:defRPr/>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9" name="Textplatzhalter 7">
            <a:extLst>
              <a:ext uri="{FF2B5EF4-FFF2-40B4-BE49-F238E27FC236}">
                <a16:creationId xmlns:a16="http://schemas.microsoft.com/office/drawing/2014/main" id="{22732D1C-05D1-4A5F-B576-23063E1D7BD4}"/>
              </a:ext>
            </a:extLst>
          </p:cNvPr>
          <p:cNvSpPr>
            <a:spLocks noGrp="1"/>
          </p:cNvSpPr>
          <p:nvPr>
            <p:ph type="body" sz="quarter" idx="14" hasCustomPrompt="1"/>
          </p:nvPr>
        </p:nvSpPr>
        <p:spPr bwMode="gray">
          <a:xfrm>
            <a:off x="4892746" y="1188000"/>
            <a:ext cx="4122182" cy="3495469"/>
          </a:xfrm>
          <a:prstGeom prst="rect">
            <a:avLst/>
          </a:prstGeom>
        </p:spPr>
        <p:txBody>
          <a:bodyPr/>
          <a:lstStyle>
            <a:lvl1pPr>
              <a:defRPr/>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7" name="Titel 1">
            <a:extLst>
              <a:ext uri="{FF2B5EF4-FFF2-40B4-BE49-F238E27FC236}">
                <a16:creationId xmlns:a16="http://schemas.microsoft.com/office/drawing/2014/main" id="{657F2AFA-D012-45E0-85F4-97105B28F62C}"/>
              </a:ext>
            </a:extLst>
          </p:cNvPr>
          <p:cNvSpPr>
            <a:spLocks noGrp="1"/>
          </p:cNvSpPr>
          <p:nvPr>
            <p:ph type="title" hasCustomPrompt="1"/>
          </p:nvPr>
        </p:nvSpPr>
        <p:spPr bwMode="gray">
          <a:xfrm>
            <a:off x="449816" y="576000"/>
            <a:ext cx="8567183" cy="540544"/>
          </a:xfrm>
          <a:prstGeom prst="rect">
            <a:avLst/>
          </a:prstGeom>
        </p:spPr>
        <p:txBody>
          <a:bodyPr/>
          <a:lstStyle>
            <a:lvl1pPr>
              <a:defRPr>
                <a:solidFill>
                  <a:srgbClr val="004C82"/>
                </a:solidFill>
              </a:defRPr>
            </a:lvl1pPr>
          </a:lstStyle>
          <a:p>
            <a:r>
              <a:rPr lang="en-GB"/>
              <a:t>Click to add headline</a:t>
            </a:r>
          </a:p>
        </p:txBody>
      </p:sp>
      <p:sp>
        <p:nvSpPr>
          <p:cNvPr id="4" name="Slide Number Placeholder 3">
            <a:extLst>
              <a:ext uri="{FF2B5EF4-FFF2-40B4-BE49-F238E27FC236}">
                <a16:creationId xmlns:a16="http://schemas.microsoft.com/office/drawing/2014/main" id="{531FA33E-844C-48AC-B5FE-B9899B743D9E}"/>
              </a:ext>
            </a:extLst>
          </p:cNvPr>
          <p:cNvSpPr>
            <a:spLocks noGrp="1"/>
          </p:cNvSpPr>
          <p:nvPr>
            <p:ph type="sldNum" sz="quarter" idx="16"/>
          </p:nvPr>
        </p:nvSpPr>
        <p:spPr>
          <a:xfrm>
            <a:off x="6957528" y="4754925"/>
            <a:ext cx="2057400" cy="274637"/>
          </a:xfrm>
        </p:spPr>
        <p:txBody>
          <a:bodyPr/>
          <a:lstStyle/>
          <a:p>
            <a:fld id="{CF23C0C3-F0EC-4AF0-84C8-08554CFEDD03}" type="slidenum">
              <a:rPr lang="en-GB" smtClean="0"/>
              <a:t>‹Nr.›</a:t>
            </a:fld>
            <a:endParaRPr lang="en-GB"/>
          </a:p>
        </p:txBody>
      </p:sp>
      <p:pic>
        <p:nvPicPr>
          <p:cNvPr id="10" name="Picture 9">
            <a:extLst>
              <a:ext uri="{FF2B5EF4-FFF2-40B4-BE49-F238E27FC236}">
                <a16:creationId xmlns:a16="http://schemas.microsoft.com/office/drawing/2014/main" id="{518565EB-CB5C-4438-A46C-58842115D9D9}"/>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0" y="0"/>
            <a:ext cx="9144000" cy="727245"/>
          </a:xfrm>
          <a:prstGeom prst="rect">
            <a:avLst/>
          </a:prstGeom>
        </p:spPr>
      </p:pic>
    </p:spTree>
    <p:extLst>
      <p:ext uri="{BB962C8B-B14F-4D97-AF65-F5344CB8AC3E}">
        <p14:creationId xmlns:p14="http://schemas.microsoft.com/office/powerpoint/2010/main" val="1871978961"/>
      </p:ext>
    </p:extLst>
  </p:cSld>
  <p:clrMapOvr>
    <a:masterClrMapping/>
  </p:clrMapOvr>
  <p:transition>
    <p:fade/>
  </p:transition>
  <p:extLst>
    <p:ext uri="{DCECCB84-F9BA-43D5-87BE-67443E8EF086}">
      <p15:sldGuideLst xmlns:p15="http://schemas.microsoft.com/office/powerpoint/2012/main">
        <p15:guide id="2" orient="horz" pos="2845"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ext slide, with two columns">
    <p:spTree>
      <p:nvGrpSpPr>
        <p:cNvPr id="1" name=""/>
        <p:cNvGrpSpPr/>
        <p:nvPr/>
      </p:nvGrpSpPr>
      <p:grpSpPr>
        <a:xfrm>
          <a:off x="0" y="0"/>
          <a:ext cx="0" cy="0"/>
          <a:chOff x="0" y="0"/>
          <a:chExt cx="0" cy="0"/>
        </a:xfrm>
      </p:grpSpPr>
      <p:pic>
        <p:nvPicPr>
          <p:cNvPr id="3" name="Picture 2" descr="A picture containing text&#10;&#10;Description automatically generated">
            <a:extLst>
              <a:ext uri="{FF2B5EF4-FFF2-40B4-BE49-F238E27FC236}">
                <a16:creationId xmlns:a16="http://schemas.microsoft.com/office/drawing/2014/main" id="{078B610F-4B5C-4B5D-B1DC-BBF8AA4FF743}"/>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 y="0"/>
            <a:ext cx="9144000" cy="5143500"/>
          </a:xfrm>
          <a:prstGeom prst="rect">
            <a:avLst/>
          </a:prstGeom>
        </p:spPr>
      </p:pic>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7" y="1188000"/>
            <a:ext cx="4122182" cy="3495469"/>
          </a:xfrm>
          <a:prstGeom prst="rect">
            <a:avLst/>
          </a:prstGeom>
        </p:spPr>
        <p:txBody>
          <a:bodyPr/>
          <a:lstStyle>
            <a:lvl1pPr>
              <a:defRPr/>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9" name="Textplatzhalter 7">
            <a:extLst>
              <a:ext uri="{FF2B5EF4-FFF2-40B4-BE49-F238E27FC236}">
                <a16:creationId xmlns:a16="http://schemas.microsoft.com/office/drawing/2014/main" id="{22732D1C-05D1-4A5F-B576-23063E1D7BD4}"/>
              </a:ext>
            </a:extLst>
          </p:cNvPr>
          <p:cNvSpPr>
            <a:spLocks noGrp="1"/>
          </p:cNvSpPr>
          <p:nvPr>
            <p:ph type="body" sz="quarter" idx="14" hasCustomPrompt="1"/>
          </p:nvPr>
        </p:nvSpPr>
        <p:spPr bwMode="gray">
          <a:xfrm>
            <a:off x="4892746" y="1188000"/>
            <a:ext cx="4122182" cy="3495469"/>
          </a:xfrm>
          <a:prstGeom prst="rect">
            <a:avLst/>
          </a:prstGeom>
        </p:spPr>
        <p:txBody>
          <a:bodyPr/>
          <a:lstStyle>
            <a:lvl1pPr>
              <a:defRPr/>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7" name="Titel 1">
            <a:extLst>
              <a:ext uri="{FF2B5EF4-FFF2-40B4-BE49-F238E27FC236}">
                <a16:creationId xmlns:a16="http://schemas.microsoft.com/office/drawing/2014/main" id="{657F2AFA-D012-45E0-85F4-97105B28F62C}"/>
              </a:ext>
            </a:extLst>
          </p:cNvPr>
          <p:cNvSpPr>
            <a:spLocks noGrp="1"/>
          </p:cNvSpPr>
          <p:nvPr>
            <p:ph type="title" hasCustomPrompt="1"/>
          </p:nvPr>
        </p:nvSpPr>
        <p:spPr bwMode="gray">
          <a:xfrm>
            <a:off x="449816" y="576000"/>
            <a:ext cx="8567183" cy="540544"/>
          </a:xfrm>
          <a:prstGeom prst="rect">
            <a:avLst/>
          </a:prstGeom>
        </p:spPr>
        <p:txBody>
          <a:bodyPr/>
          <a:lstStyle>
            <a:lvl1pPr>
              <a:defRPr>
                <a:solidFill>
                  <a:srgbClr val="004C82"/>
                </a:solidFill>
              </a:defRPr>
            </a:lvl1pPr>
          </a:lstStyle>
          <a:p>
            <a:r>
              <a:rPr lang="en-GB"/>
              <a:t>Click to add headline</a:t>
            </a:r>
          </a:p>
        </p:txBody>
      </p:sp>
      <p:sp>
        <p:nvSpPr>
          <p:cNvPr id="10" name="Slide Number Placeholder 3">
            <a:extLst>
              <a:ext uri="{FF2B5EF4-FFF2-40B4-BE49-F238E27FC236}">
                <a16:creationId xmlns:a16="http://schemas.microsoft.com/office/drawing/2014/main" id="{279A542A-233B-4088-8252-3868F12720E5}"/>
              </a:ext>
            </a:extLst>
          </p:cNvPr>
          <p:cNvSpPr>
            <a:spLocks noGrp="1"/>
          </p:cNvSpPr>
          <p:nvPr>
            <p:ph type="sldNum" sz="quarter" idx="16"/>
          </p:nvPr>
        </p:nvSpPr>
        <p:spPr>
          <a:xfrm>
            <a:off x="6957528" y="4754925"/>
            <a:ext cx="2057400" cy="274637"/>
          </a:xfrm>
        </p:spPr>
        <p:txBody>
          <a:bodyPr/>
          <a:lstStyle/>
          <a:p>
            <a:fld id="{CF23C0C3-F0EC-4AF0-84C8-08554CFEDD03}" type="slidenum">
              <a:rPr lang="en-GB" smtClean="0"/>
              <a:t>‹Nr.›</a:t>
            </a:fld>
            <a:endParaRPr lang="en-GB"/>
          </a:p>
        </p:txBody>
      </p:sp>
    </p:spTree>
    <p:extLst>
      <p:ext uri="{BB962C8B-B14F-4D97-AF65-F5344CB8AC3E}">
        <p14:creationId xmlns:p14="http://schemas.microsoft.com/office/powerpoint/2010/main" val="2083855100"/>
      </p:ext>
    </p:extLst>
  </p:cSld>
  <p:clrMapOvr>
    <a:masterClrMapping/>
  </p:clrMapOvr>
  <p:transition>
    <p:fade/>
  </p:transition>
  <p:extLst>
    <p:ext uri="{DCECCB84-F9BA-43D5-87BE-67443E8EF086}">
      <p15:sldGuideLst xmlns:p15="http://schemas.microsoft.com/office/powerpoint/2012/main">
        <p15:guide id="2" orient="horz" pos="2845"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slide, with one column">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6263048D-2852-4C72-B0C2-69D18AE7767B}"/>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4416255"/>
            <a:ext cx="9144000" cy="727245"/>
          </a:xfrm>
          <a:prstGeom prst="rect">
            <a:avLst/>
          </a:prstGeom>
        </p:spPr>
      </p:pic>
      <p:sp>
        <p:nvSpPr>
          <p:cNvPr id="6" name="Titel 1">
            <a:extLst>
              <a:ext uri="{FF2B5EF4-FFF2-40B4-BE49-F238E27FC236}">
                <a16:creationId xmlns:a16="http://schemas.microsoft.com/office/drawing/2014/main" id="{8B261AE6-05A1-4952-B7CB-AD0BAC332546}"/>
              </a:ext>
            </a:extLst>
          </p:cNvPr>
          <p:cNvSpPr>
            <a:spLocks noGrp="1"/>
          </p:cNvSpPr>
          <p:nvPr>
            <p:ph type="title" hasCustomPrompt="1"/>
          </p:nvPr>
        </p:nvSpPr>
        <p:spPr bwMode="gray">
          <a:xfrm>
            <a:off x="449816" y="576000"/>
            <a:ext cx="8567183" cy="540544"/>
          </a:xfrm>
          <a:prstGeom prst="rect">
            <a:avLst/>
          </a:prstGeom>
        </p:spPr>
        <p:txBody>
          <a:bodyPr/>
          <a:lstStyle>
            <a:lvl1pPr>
              <a:defRPr>
                <a:solidFill>
                  <a:srgbClr val="004C82"/>
                </a:solidFill>
              </a:defRPr>
            </a:lvl1pPr>
          </a:lstStyle>
          <a:p>
            <a:r>
              <a:rPr lang="en-GB"/>
              <a:t>Click to add headline</a:t>
            </a:r>
          </a:p>
        </p:txBody>
      </p:sp>
      <p:sp>
        <p:nvSpPr>
          <p:cNvPr id="3" name="Text Placeholder 2">
            <a:extLst>
              <a:ext uri="{FF2B5EF4-FFF2-40B4-BE49-F238E27FC236}">
                <a16:creationId xmlns:a16="http://schemas.microsoft.com/office/drawing/2014/main" id="{22A3D0D3-9D33-427D-A06B-50ECF5E44F1E}"/>
              </a:ext>
            </a:extLst>
          </p:cNvPr>
          <p:cNvSpPr>
            <a:spLocks noGrp="1"/>
          </p:cNvSpPr>
          <p:nvPr>
            <p:ph type="body" sz="quarter" idx="10" hasCustomPrompt="1"/>
          </p:nvPr>
        </p:nvSpPr>
        <p:spPr>
          <a:xfrm>
            <a:off x="449263" y="1188000"/>
            <a:ext cx="4241800" cy="3706812"/>
          </a:xfrm>
        </p:spPr>
        <p:txBody>
          <a:bodyPr/>
          <a:lstStyle>
            <a:lvl1pPr>
              <a:defRPr/>
            </a:lvl1pPr>
          </a:lstStyle>
          <a:p>
            <a:pPr lvl="0"/>
            <a:r>
              <a:rPr lang="en-GB" noProof="0"/>
              <a:t>Main body text</a:t>
            </a:r>
          </a:p>
          <a:p>
            <a:pPr lvl="1"/>
            <a:r>
              <a:rPr lang="en-US"/>
              <a:t>Second level</a:t>
            </a:r>
          </a:p>
          <a:p>
            <a:pPr lvl="2"/>
            <a:r>
              <a:rPr lang="en-US"/>
              <a:t>Third level</a:t>
            </a:r>
          </a:p>
        </p:txBody>
      </p:sp>
      <p:pic>
        <p:nvPicPr>
          <p:cNvPr id="11" name="Picture 10">
            <a:extLst>
              <a:ext uri="{FF2B5EF4-FFF2-40B4-BE49-F238E27FC236}">
                <a16:creationId xmlns:a16="http://schemas.microsoft.com/office/drawing/2014/main" id="{CF0B63DC-D5B7-4AF9-9144-05CDC5A39524}"/>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0" y="0"/>
            <a:ext cx="9144000" cy="727245"/>
          </a:xfrm>
          <a:prstGeom prst="rect">
            <a:avLst/>
          </a:prstGeom>
        </p:spPr>
      </p:pic>
      <p:sp>
        <p:nvSpPr>
          <p:cNvPr id="7" name="Slide Number Placeholder 3">
            <a:extLst>
              <a:ext uri="{FF2B5EF4-FFF2-40B4-BE49-F238E27FC236}">
                <a16:creationId xmlns:a16="http://schemas.microsoft.com/office/drawing/2014/main" id="{5EC7DE0C-79D9-49CA-8E6C-61469970CF41}"/>
              </a:ext>
            </a:extLst>
          </p:cNvPr>
          <p:cNvSpPr>
            <a:spLocks noGrp="1"/>
          </p:cNvSpPr>
          <p:nvPr>
            <p:ph type="sldNum" sz="quarter" idx="16"/>
          </p:nvPr>
        </p:nvSpPr>
        <p:spPr>
          <a:xfrm>
            <a:off x="6957528" y="4754925"/>
            <a:ext cx="2057400" cy="274637"/>
          </a:xfrm>
        </p:spPr>
        <p:txBody>
          <a:bodyPr/>
          <a:lstStyle/>
          <a:p>
            <a:fld id="{CF23C0C3-F0EC-4AF0-84C8-08554CFEDD03}" type="slidenum">
              <a:rPr lang="en-GB" smtClean="0"/>
              <a:t>‹Nr.›</a:t>
            </a:fld>
            <a:endParaRPr lang="en-GB"/>
          </a:p>
        </p:txBody>
      </p:sp>
    </p:spTree>
    <p:extLst>
      <p:ext uri="{BB962C8B-B14F-4D97-AF65-F5344CB8AC3E}">
        <p14:creationId xmlns:p14="http://schemas.microsoft.com/office/powerpoint/2010/main" val="187320649"/>
      </p:ext>
    </p:extLst>
  </p:cSld>
  <p:clrMapOvr>
    <a:masterClrMapping/>
  </p:clrMapOvr>
  <p:transition>
    <p:fade/>
  </p:transition>
  <p:extLst>
    <p:ext uri="{DCECCB84-F9BA-43D5-87BE-67443E8EF086}">
      <p15:sldGuideLst xmlns:p15="http://schemas.microsoft.com/office/powerpoint/2012/main">
        <p15:guide id="1" pos="2880">
          <p15:clr>
            <a:srgbClr val="FBAE40"/>
          </p15:clr>
        </p15:guide>
        <p15:guide id="2" orient="horz" pos="2845"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colour">
    <p:spTree>
      <p:nvGrpSpPr>
        <p:cNvPr id="1" name=""/>
        <p:cNvGrpSpPr/>
        <p:nvPr/>
      </p:nvGrpSpPr>
      <p:grpSpPr>
        <a:xfrm>
          <a:off x="0" y="0"/>
          <a:ext cx="0" cy="0"/>
          <a:chOff x="0" y="0"/>
          <a:chExt cx="0" cy="0"/>
        </a:xfrm>
      </p:grpSpPr>
      <p:pic>
        <p:nvPicPr>
          <p:cNvPr id="15" name="Picture 14" descr="Icon&#10;&#10;Description automatically generated with medium confidence">
            <a:extLst>
              <a:ext uri="{FF2B5EF4-FFF2-40B4-BE49-F238E27FC236}">
                <a16:creationId xmlns:a16="http://schemas.microsoft.com/office/drawing/2014/main" id="{B33804AC-326F-47D3-A6EE-6C5E5E36AB18}"/>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1382170"/>
            <a:ext cx="9144000" cy="2379160"/>
          </a:xfrm>
          <a:prstGeom prst="rect">
            <a:avLst/>
          </a:prstGeom>
        </p:spPr>
      </p:pic>
      <p:sp>
        <p:nvSpPr>
          <p:cNvPr id="5" name="Headline">
            <a:extLst>
              <a:ext uri="{FF2B5EF4-FFF2-40B4-BE49-F238E27FC236}">
                <a16:creationId xmlns:a16="http://schemas.microsoft.com/office/drawing/2014/main" id="{4ECCE95F-3D45-442B-95A6-78CBB31D3D1A}"/>
              </a:ext>
            </a:extLst>
          </p:cNvPr>
          <p:cNvSpPr>
            <a:spLocks noGrp="1"/>
          </p:cNvSpPr>
          <p:nvPr>
            <p:ph type="title" hasCustomPrompt="1"/>
          </p:nvPr>
        </p:nvSpPr>
        <p:spPr bwMode="gray">
          <a:xfrm>
            <a:off x="684000" y="2266746"/>
            <a:ext cx="7971711" cy="360099"/>
          </a:xfrm>
          <a:prstGeom prst="rect">
            <a:avLst/>
          </a:prstGeom>
        </p:spPr>
        <p:txBody>
          <a:bodyPr wrap="square">
            <a:spAutoFit/>
          </a:bodyPr>
          <a:lstStyle>
            <a:lvl1pPr>
              <a:defRPr sz="2600" b="1">
                <a:solidFill>
                  <a:schemeClr val="bg1"/>
                </a:solidFill>
              </a:defRPr>
            </a:lvl1pPr>
          </a:lstStyle>
          <a:p>
            <a:r>
              <a:rPr lang="en-GB"/>
              <a:t>Title slide/headline with colour Nexus visual</a:t>
            </a:r>
          </a:p>
        </p:txBody>
      </p:sp>
      <p:sp>
        <p:nvSpPr>
          <p:cNvPr id="19" name="Subline">
            <a:extLst>
              <a:ext uri="{FF2B5EF4-FFF2-40B4-BE49-F238E27FC236}">
                <a16:creationId xmlns:a16="http://schemas.microsoft.com/office/drawing/2014/main" id="{31A5E120-96AF-40F6-98D7-8A2FD24C3270}"/>
              </a:ext>
            </a:extLst>
          </p:cNvPr>
          <p:cNvSpPr>
            <a:spLocks noGrp="1"/>
          </p:cNvSpPr>
          <p:nvPr>
            <p:ph type="body" sz="quarter" idx="10" hasCustomPrompt="1"/>
          </p:nvPr>
        </p:nvSpPr>
        <p:spPr bwMode="gray">
          <a:xfrm>
            <a:off x="684000" y="2786091"/>
            <a:ext cx="7970837" cy="384721"/>
          </a:xfrm>
          <a:prstGeom prst="rect">
            <a:avLst/>
          </a:prstGeom>
        </p:spPr>
        <p:txBody>
          <a:bodyPr>
            <a:spAutoFit/>
          </a:bodyPr>
          <a:lstStyle>
            <a:lvl1pPr marL="0" indent="0">
              <a:lnSpc>
                <a:spcPct val="95000"/>
              </a:lnSpc>
              <a:spcBef>
                <a:spcPts val="1200"/>
              </a:spcBef>
              <a:spcAft>
                <a:spcPts val="0"/>
              </a:spcAft>
              <a:buNone/>
              <a:defRPr sz="2000">
                <a:solidFill>
                  <a:schemeClr val="bg1"/>
                </a:solidFill>
                <a:latin typeface="+mj-lt"/>
                <a:cs typeface="Calibri" panose="020F0502020204030204" pitchFamily="34" charset="0"/>
              </a:defRPr>
            </a:lvl1pPr>
          </a:lstStyle>
          <a:p>
            <a:pPr lvl="0"/>
            <a:r>
              <a:rPr lang="en-GB"/>
              <a:t>This is the sub-line</a:t>
            </a:r>
          </a:p>
        </p:txBody>
      </p:sp>
      <p:pic>
        <p:nvPicPr>
          <p:cNvPr id="8" name="Picture 7">
            <a:extLst>
              <a:ext uri="{FF2B5EF4-FFF2-40B4-BE49-F238E27FC236}">
                <a16:creationId xmlns:a16="http://schemas.microsoft.com/office/drawing/2014/main" id="{7363CE9A-CC0C-47E0-91A6-9F24A8629123}"/>
              </a:ext>
            </a:extLst>
          </p:cNvPr>
          <p:cNvPicPr>
            <a:picLocks noChangeAspect="1"/>
          </p:cNvPicPr>
          <p:nvPr userDrawn="1"/>
        </p:nvPicPr>
        <p:blipFill>
          <a:blip r:embed="rId3"/>
          <a:stretch>
            <a:fillRect/>
          </a:stretch>
        </p:blipFill>
        <p:spPr>
          <a:xfrm>
            <a:off x="300488" y="285338"/>
            <a:ext cx="2340383" cy="722864"/>
          </a:xfrm>
          <a:prstGeom prst="rect">
            <a:avLst/>
          </a:prstGeom>
        </p:spPr>
      </p:pic>
      <p:pic>
        <p:nvPicPr>
          <p:cNvPr id="11" name="Picture 10" descr="Logo, company name&#10;&#10;Description automatically generated">
            <a:extLst>
              <a:ext uri="{FF2B5EF4-FFF2-40B4-BE49-F238E27FC236}">
                <a16:creationId xmlns:a16="http://schemas.microsoft.com/office/drawing/2014/main" id="{F1FA2165-3EB1-416F-8418-3572E0CC76C5}"/>
              </a:ext>
            </a:extLst>
          </p:cNvPr>
          <p:cNvPicPr>
            <a:picLocks noChangeAspect="1"/>
          </p:cNvPicPr>
          <p:nvPr userDrawn="1"/>
        </p:nvPicPr>
        <p:blipFill>
          <a:blip r:embed="rId4"/>
          <a:stretch>
            <a:fillRect/>
          </a:stretch>
        </p:blipFill>
        <p:spPr>
          <a:xfrm>
            <a:off x="6920193" y="227045"/>
            <a:ext cx="2040781" cy="796129"/>
          </a:xfrm>
          <a:prstGeom prst="rect">
            <a:avLst/>
          </a:prstGeom>
        </p:spPr>
      </p:pic>
      <p:sp>
        <p:nvSpPr>
          <p:cNvPr id="16" name="Date Placeholder 21">
            <a:extLst>
              <a:ext uri="{FF2B5EF4-FFF2-40B4-BE49-F238E27FC236}">
                <a16:creationId xmlns:a16="http://schemas.microsoft.com/office/drawing/2014/main" id="{6311D803-3276-4D78-A764-D05E0B01C1F1}"/>
              </a:ext>
            </a:extLst>
          </p:cNvPr>
          <p:cNvSpPr>
            <a:spLocks noGrp="1"/>
          </p:cNvSpPr>
          <p:nvPr>
            <p:ph type="dt" sz="half" idx="13"/>
          </p:nvPr>
        </p:nvSpPr>
        <p:spPr>
          <a:xfrm>
            <a:off x="684000" y="4124658"/>
            <a:ext cx="1618490" cy="215988"/>
          </a:xfrm>
          <a:prstGeom prst="rect">
            <a:avLst/>
          </a:prstGeom>
        </p:spPr>
        <p:txBody>
          <a:bodyPr/>
          <a:lstStyle>
            <a:lvl1pPr>
              <a:defRPr sz="1400">
                <a:solidFill>
                  <a:schemeClr val="tx2"/>
                </a:solidFill>
                <a:latin typeface="+mj-lt"/>
                <a:cs typeface="Calibri" panose="020F0502020204030204" pitchFamily="34" charset="0"/>
              </a:defRPr>
            </a:lvl1pPr>
          </a:lstStyle>
          <a:p>
            <a:fld id="{DD93220C-8909-4B09-8043-D71D84E9BD29}" type="datetime4">
              <a:rPr lang="en-GB" smtClean="0"/>
              <a:pPr/>
              <a:t>14 September 2022</a:t>
            </a:fld>
            <a:endParaRPr lang="en-GB"/>
          </a:p>
        </p:txBody>
      </p:sp>
      <p:sp>
        <p:nvSpPr>
          <p:cNvPr id="22" name="Picture Placeholder 2">
            <a:extLst>
              <a:ext uri="{FF2B5EF4-FFF2-40B4-BE49-F238E27FC236}">
                <a16:creationId xmlns:a16="http://schemas.microsoft.com/office/drawing/2014/main" id="{1420AB97-8AC1-460D-ACE1-A6EB211591F2}"/>
              </a:ext>
            </a:extLst>
          </p:cNvPr>
          <p:cNvSpPr>
            <a:spLocks noGrp="1"/>
          </p:cNvSpPr>
          <p:nvPr>
            <p:ph type="pic" sz="quarter" idx="14"/>
          </p:nvPr>
        </p:nvSpPr>
        <p:spPr>
          <a:xfrm>
            <a:off x="2805657" y="295848"/>
            <a:ext cx="705014" cy="667137"/>
          </a:xfrm>
        </p:spPr>
        <p:txBody>
          <a:bodyPr/>
          <a:lstStyle/>
          <a:p>
            <a:endParaRPr lang="en-GB"/>
          </a:p>
        </p:txBody>
      </p:sp>
      <p:sp>
        <p:nvSpPr>
          <p:cNvPr id="23" name="Picture Placeholder 2">
            <a:extLst>
              <a:ext uri="{FF2B5EF4-FFF2-40B4-BE49-F238E27FC236}">
                <a16:creationId xmlns:a16="http://schemas.microsoft.com/office/drawing/2014/main" id="{E5A06489-3B19-4D45-AF30-49E206AB6062}"/>
              </a:ext>
            </a:extLst>
          </p:cNvPr>
          <p:cNvSpPr>
            <a:spLocks noGrp="1"/>
          </p:cNvSpPr>
          <p:nvPr>
            <p:ph type="pic" sz="quarter" idx="15"/>
          </p:nvPr>
        </p:nvSpPr>
        <p:spPr>
          <a:xfrm>
            <a:off x="3783559" y="298701"/>
            <a:ext cx="705014" cy="667137"/>
          </a:xfrm>
        </p:spPr>
        <p:txBody>
          <a:bodyPr/>
          <a:lstStyle/>
          <a:p>
            <a:endParaRPr lang="en-GB"/>
          </a:p>
        </p:txBody>
      </p:sp>
      <p:sp>
        <p:nvSpPr>
          <p:cNvPr id="24" name="Picture Placeholder 2">
            <a:extLst>
              <a:ext uri="{FF2B5EF4-FFF2-40B4-BE49-F238E27FC236}">
                <a16:creationId xmlns:a16="http://schemas.microsoft.com/office/drawing/2014/main" id="{1BE00182-AC6A-4F81-B725-48AA6179BC18}"/>
              </a:ext>
            </a:extLst>
          </p:cNvPr>
          <p:cNvSpPr>
            <a:spLocks noGrp="1"/>
          </p:cNvSpPr>
          <p:nvPr>
            <p:ph type="pic" sz="quarter" idx="16"/>
          </p:nvPr>
        </p:nvSpPr>
        <p:spPr>
          <a:xfrm>
            <a:off x="4761461" y="295848"/>
            <a:ext cx="705014" cy="667137"/>
          </a:xfrm>
        </p:spPr>
        <p:txBody>
          <a:bodyPr/>
          <a:lstStyle/>
          <a:p>
            <a:endParaRPr lang="en-GB"/>
          </a:p>
        </p:txBody>
      </p:sp>
      <p:sp>
        <p:nvSpPr>
          <p:cNvPr id="25" name="Picture Placeholder 2">
            <a:extLst>
              <a:ext uri="{FF2B5EF4-FFF2-40B4-BE49-F238E27FC236}">
                <a16:creationId xmlns:a16="http://schemas.microsoft.com/office/drawing/2014/main" id="{966D76A0-6A06-4D86-9CAC-FF547D4AB74D}"/>
              </a:ext>
            </a:extLst>
          </p:cNvPr>
          <p:cNvSpPr>
            <a:spLocks noGrp="1"/>
          </p:cNvSpPr>
          <p:nvPr>
            <p:ph type="pic" sz="quarter" idx="17"/>
          </p:nvPr>
        </p:nvSpPr>
        <p:spPr>
          <a:xfrm>
            <a:off x="5739227" y="298700"/>
            <a:ext cx="705014" cy="667137"/>
          </a:xfrm>
        </p:spPr>
        <p:txBody>
          <a:bodyPr/>
          <a:lstStyle/>
          <a:p>
            <a:endParaRPr lang="en-GB"/>
          </a:p>
        </p:txBody>
      </p:sp>
      <p:sp>
        <p:nvSpPr>
          <p:cNvPr id="26" name="Picture Placeholder 2">
            <a:extLst>
              <a:ext uri="{FF2B5EF4-FFF2-40B4-BE49-F238E27FC236}">
                <a16:creationId xmlns:a16="http://schemas.microsoft.com/office/drawing/2014/main" id="{BFC0A6F4-9B27-4865-933E-388EB4C4340C}"/>
              </a:ext>
            </a:extLst>
          </p:cNvPr>
          <p:cNvSpPr>
            <a:spLocks noGrp="1"/>
          </p:cNvSpPr>
          <p:nvPr>
            <p:ph type="pic" sz="quarter" idx="18"/>
          </p:nvPr>
        </p:nvSpPr>
        <p:spPr>
          <a:xfrm>
            <a:off x="4224512" y="4120327"/>
            <a:ext cx="704840" cy="628843"/>
          </a:xfrm>
        </p:spPr>
        <p:txBody>
          <a:bodyPr/>
          <a:lstStyle/>
          <a:p>
            <a:endParaRPr lang="en-GB"/>
          </a:p>
        </p:txBody>
      </p:sp>
      <p:sp>
        <p:nvSpPr>
          <p:cNvPr id="27" name="Picture Placeholder 2">
            <a:extLst>
              <a:ext uri="{FF2B5EF4-FFF2-40B4-BE49-F238E27FC236}">
                <a16:creationId xmlns:a16="http://schemas.microsoft.com/office/drawing/2014/main" id="{22B3504C-7B78-4CDC-B602-3DCE32D10B1A}"/>
              </a:ext>
            </a:extLst>
          </p:cNvPr>
          <p:cNvSpPr>
            <a:spLocks noGrp="1"/>
          </p:cNvSpPr>
          <p:nvPr>
            <p:ph type="pic" sz="quarter" idx="19"/>
          </p:nvPr>
        </p:nvSpPr>
        <p:spPr>
          <a:xfrm>
            <a:off x="5369940" y="4129808"/>
            <a:ext cx="1386193" cy="619362"/>
          </a:xfrm>
        </p:spPr>
        <p:txBody>
          <a:bodyPr/>
          <a:lstStyle/>
          <a:p>
            <a:endParaRPr lang="en-GB"/>
          </a:p>
        </p:txBody>
      </p:sp>
      <p:pic>
        <p:nvPicPr>
          <p:cNvPr id="18" name="Picture 17" descr="Text&#10;&#10;Description automatically generated">
            <a:extLst>
              <a:ext uri="{FF2B5EF4-FFF2-40B4-BE49-F238E27FC236}">
                <a16:creationId xmlns:a16="http://schemas.microsoft.com/office/drawing/2014/main" id="{44B508C8-ABD1-4081-8698-6A188BC4F33F}"/>
              </a:ext>
            </a:extLst>
          </p:cNvPr>
          <p:cNvPicPr>
            <a:picLocks noChangeAspect="1"/>
          </p:cNvPicPr>
          <p:nvPr userDrawn="1"/>
        </p:nvPicPr>
        <p:blipFill>
          <a:blip r:embed="rId5"/>
          <a:stretch>
            <a:fillRect/>
          </a:stretch>
        </p:blipFill>
        <p:spPr>
          <a:xfrm>
            <a:off x="7391798" y="4186040"/>
            <a:ext cx="1097570" cy="432000"/>
          </a:xfrm>
          <a:prstGeom prst="rect">
            <a:avLst/>
          </a:prstGeom>
        </p:spPr>
      </p:pic>
    </p:spTree>
    <p:extLst>
      <p:ext uri="{BB962C8B-B14F-4D97-AF65-F5344CB8AC3E}">
        <p14:creationId xmlns:p14="http://schemas.microsoft.com/office/powerpoint/2010/main" val="2030718361"/>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slide, 1 photo">
    <p:spTree>
      <p:nvGrpSpPr>
        <p:cNvPr id="1" name=""/>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id="{615510D4-1C52-4815-BC83-307F6DC795B2}"/>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 y="0"/>
            <a:ext cx="9144000" cy="5143500"/>
          </a:xfrm>
          <a:prstGeom prst="rect">
            <a:avLst/>
          </a:prstGeom>
        </p:spPr>
      </p:pic>
      <p:sp>
        <p:nvSpPr>
          <p:cNvPr id="6" name="Bildplatzhalter 5">
            <a:extLst>
              <a:ext uri="{FF2B5EF4-FFF2-40B4-BE49-F238E27FC236}">
                <a16:creationId xmlns:a16="http://schemas.microsoft.com/office/drawing/2014/main" id="{AD865FD3-1198-4DEC-9CE4-A71B7C84CD08}"/>
              </a:ext>
            </a:extLst>
          </p:cNvPr>
          <p:cNvSpPr>
            <a:spLocks noGrp="1"/>
          </p:cNvSpPr>
          <p:nvPr>
            <p:ph type="pic" sz="quarter" idx="15" hasCustomPrompt="1"/>
          </p:nvPr>
        </p:nvSpPr>
        <p:spPr bwMode="gray">
          <a:xfrm>
            <a:off x="5475767" y="408024"/>
            <a:ext cx="3444949" cy="4327452"/>
          </a:xfrm>
          <a:prstGeom prst="rect">
            <a:avLst/>
          </a:prstGeom>
          <a:solidFill>
            <a:schemeClr val="bg2"/>
          </a:solidFill>
        </p:spPr>
        <p:txBody>
          <a:bodyPr tIns="1440000"/>
          <a:lstStyle>
            <a:lvl1pPr algn="ctr">
              <a:defRPr sz="1000">
                <a:solidFill>
                  <a:schemeClr val="tx2"/>
                </a:solidFill>
              </a:defRPr>
            </a:lvl1pPr>
          </a:lstStyle>
          <a:p>
            <a:r>
              <a:rPr lang="en-GB"/>
              <a:t>Photo</a:t>
            </a:r>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6" y="1188000"/>
            <a:ext cx="4839634" cy="3399182"/>
          </a:xfrm>
          <a:prstGeom prst="rect">
            <a:avLst/>
          </a:prstGeom>
        </p:spPr>
        <p:txBody>
          <a:bodyPr/>
          <a:lstStyle>
            <a:lvl1pPr>
              <a:defRPr/>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9" name="Titel 1">
            <a:extLst>
              <a:ext uri="{FF2B5EF4-FFF2-40B4-BE49-F238E27FC236}">
                <a16:creationId xmlns:a16="http://schemas.microsoft.com/office/drawing/2014/main" id="{51078106-4C06-4058-A031-91C58FAD96B8}"/>
              </a:ext>
            </a:extLst>
          </p:cNvPr>
          <p:cNvSpPr>
            <a:spLocks noGrp="1"/>
          </p:cNvSpPr>
          <p:nvPr>
            <p:ph type="title" hasCustomPrompt="1"/>
          </p:nvPr>
        </p:nvSpPr>
        <p:spPr bwMode="gray">
          <a:xfrm>
            <a:off x="449817" y="576000"/>
            <a:ext cx="4839634" cy="540544"/>
          </a:xfrm>
          <a:prstGeom prst="rect">
            <a:avLst/>
          </a:prstGeom>
        </p:spPr>
        <p:txBody>
          <a:bodyPr/>
          <a:lstStyle>
            <a:lvl1pPr>
              <a:defRPr>
                <a:solidFill>
                  <a:srgbClr val="004C82"/>
                </a:solidFill>
              </a:defRPr>
            </a:lvl1pPr>
          </a:lstStyle>
          <a:p>
            <a:r>
              <a:rPr lang="en-GB"/>
              <a:t>Click to add headline</a:t>
            </a:r>
          </a:p>
        </p:txBody>
      </p:sp>
      <p:sp>
        <p:nvSpPr>
          <p:cNvPr id="10" name="Slide Number Placeholder 3">
            <a:extLst>
              <a:ext uri="{FF2B5EF4-FFF2-40B4-BE49-F238E27FC236}">
                <a16:creationId xmlns:a16="http://schemas.microsoft.com/office/drawing/2014/main" id="{FCCD2229-ACD4-4035-B9BF-EA5B970A9779}"/>
              </a:ext>
            </a:extLst>
          </p:cNvPr>
          <p:cNvSpPr>
            <a:spLocks noGrp="1"/>
          </p:cNvSpPr>
          <p:nvPr>
            <p:ph type="sldNum" sz="quarter" idx="17"/>
          </p:nvPr>
        </p:nvSpPr>
        <p:spPr>
          <a:xfrm>
            <a:off x="6957528" y="4754925"/>
            <a:ext cx="2057400" cy="274637"/>
          </a:xfrm>
        </p:spPr>
        <p:txBody>
          <a:bodyPr/>
          <a:lstStyle/>
          <a:p>
            <a:fld id="{CF23C0C3-F0EC-4AF0-84C8-08554CFEDD03}" type="slidenum">
              <a:rPr lang="en-GB" smtClean="0"/>
              <a:t>‹Nr.›</a:t>
            </a:fld>
            <a:endParaRPr lang="en-GB"/>
          </a:p>
        </p:txBody>
      </p:sp>
    </p:spTree>
    <p:extLst>
      <p:ext uri="{BB962C8B-B14F-4D97-AF65-F5344CB8AC3E}">
        <p14:creationId xmlns:p14="http://schemas.microsoft.com/office/powerpoint/2010/main" val="1876954809"/>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ext slide, 1 photo">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D6E9E7BF-6EFE-4C59-A98D-0ECFCDDAE231}"/>
              </a:ext>
            </a:extLst>
          </p:cNvPr>
          <p:cNvSpPr>
            <a:spLocks noGrp="1"/>
          </p:cNvSpPr>
          <p:nvPr>
            <p:ph type="pic" sz="quarter" idx="18"/>
          </p:nvPr>
        </p:nvSpPr>
        <p:spPr>
          <a:xfrm>
            <a:off x="4288221" y="91662"/>
            <a:ext cx="4855775" cy="5051837"/>
          </a:xfrm>
          <a:custGeom>
            <a:avLst/>
            <a:gdLst>
              <a:gd name="connsiteX0" fmla="*/ 2285994 w 4571995"/>
              <a:gd name="connsiteY0" fmla="*/ 0 h 5143500"/>
              <a:gd name="connsiteX1" fmla="*/ 4571995 w 4571995"/>
              <a:gd name="connsiteY1" fmla="*/ 0 h 5143500"/>
              <a:gd name="connsiteX2" fmla="*/ 4571995 w 4571995"/>
              <a:gd name="connsiteY2" fmla="*/ 5143500 h 5143500"/>
              <a:gd name="connsiteX3" fmla="*/ 2285994 w 4571995"/>
              <a:gd name="connsiteY3" fmla="*/ 5143500 h 5143500"/>
              <a:gd name="connsiteX4" fmla="*/ 11796 w 4571995"/>
              <a:gd name="connsiteY4" fmla="*/ 2834697 h 5143500"/>
              <a:gd name="connsiteX5" fmla="*/ 0 w 4571995"/>
              <a:gd name="connsiteY5" fmla="*/ 2571905 h 5143500"/>
              <a:gd name="connsiteX6" fmla="*/ 0 w 4571995"/>
              <a:gd name="connsiteY6" fmla="*/ 2571595 h 5143500"/>
              <a:gd name="connsiteX7" fmla="*/ 11796 w 4571995"/>
              <a:gd name="connsiteY7" fmla="*/ 2308804 h 5143500"/>
              <a:gd name="connsiteX8" fmla="*/ 2285994 w 4571995"/>
              <a:gd name="connsiteY8" fmla="*/ 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71995" h="5143500">
                <a:moveTo>
                  <a:pt x="2285994" y="0"/>
                </a:moveTo>
                <a:lnTo>
                  <a:pt x="4571995" y="0"/>
                </a:lnTo>
                <a:lnTo>
                  <a:pt x="4571995" y="5143500"/>
                </a:lnTo>
                <a:lnTo>
                  <a:pt x="2285994" y="5143500"/>
                </a:lnTo>
                <a:cubicBezTo>
                  <a:pt x="1102379" y="5143500"/>
                  <a:pt x="128862" y="4131517"/>
                  <a:pt x="11796" y="2834697"/>
                </a:cubicBezTo>
                <a:lnTo>
                  <a:pt x="0" y="2571905"/>
                </a:lnTo>
                <a:lnTo>
                  <a:pt x="0" y="2571595"/>
                </a:lnTo>
                <a:lnTo>
                  <a:pt x="11796" y="2308804"/>
                </a:lnTo>
                <a:cubicBezTo>
                  <a:pt x="128862" y="1011983"/>
                  <a:pt x="1102379" y="0"/>
                  <a:pt x="2285994" y="0"/>
                </a:cubicBezTo>
                <a:close/>
              </a:path>
            </a:pathLst>
          </a:custGeom>
        </p:spPr>
        <p:txBody>
          <a:bodyPr wrap="square">
            <a:noAutofit/>
          </a:bodyPr>
          <a:lstStyle/>
          <a:p>
            <a:endParaRPr lang="en-GB"/>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999" y="1318437"/>
            <a:ext cx="4121996" cy="3458763"/>
          </a:xfrm>
          <a:prstGeom prst="rect">
            <a:avLst/>
          </a:prstGeom>
        </p:spPr>
        <p:txBody>
          <a:bodyPr/>
          <a:lstStyle>
            <a:lvl1pPr>
              <a:defRPr/>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9" name="Titel 1">
            <a:extLst>
              <a:ext uri="{FF2B5EF4-FFF2-40B4-BE49-F238E27FC236}">
                <a16:creationId xmlns:a16="http://schemas.microsoft.com/office/drawing/2014/main" id="{51078106-4C06-4058-A031-91C58FAD96B8}"/>
              </a:ext>
            </a:extLst>
          </p:cNvPr>
          <p:cNvSpPr>
            <a:spLocks noGrp="1"/>
          </p:cNvSpPr>
          <p:nvPr>
            <p:ph type="title" hasCustomPrompt="1"/>
          </p:nvPr>
        </p:nvSpPr>
        <p:spPr bwMode="gray">
          <a:xfrm>
            <a:off x="450000" y="576000"/>
            <a:ext cx="4664260" cy="540544"/>
          </a:xfrm>
          <a:prstGeom prst="rect">
            <a:avLst/>
          </a:prstGeom>
        </p:spPr>
        <p:txBody>
          <a:bodyPr/>
          <a:lstStyle>
            <a:lvl1pPr>
              <a:defRPr>
                <a:solidFill>
                  <a:srgbClr val="004C82"/>
                </a:solidFill>
              </a:defRPr>
            </a:lvl1pPr>
          </a:lstStyle>
          <a:p>
            <a:r>
              <a:rPr lang="en-GB"/>
              <a:t>Click to add headline</a:t>
            </a:r>
          </a:p>
        </p:txBody>
      </p:sp>
      <p:sp>
        <p:nvSpPr>
          <p:cNvPr id="7" name="Slide Number Placeholder 3">
            <a:extLst>
              <a:ext uri="{FF2B5EF4-FFF2-40B4-BE49-F238E27FC236}">
                <a16:creationId xmlns:a16="http://schemas.microsoft.com/office/drawing/2014/main" id="{1D5C5FDC-8A0E-4958-B5F7-DC19BB83579E}"/>
              </a:ext>
            </a:extLst>
          </p:cNvPr>
          <p:cNvSpPr>
            <a:spLocks noGrp="1"/>
          </p:cNvSpPr>
          <p:nvPr>
            <p:ph type="sldNum" sz="quarter" idx="16"/>
          </p:nvPr>
        </p:nvSpPr>
        <p:spPr>
          <a:xfrm>
            <a:off x="8672513" y="4754925"/>
            <a:ext cx="342414" cy="274637"/>
          </a:xfrm>
          <a:solidFill>
            <a:srgbClr val="FFFFFF">
              <a:alpha val="60000"/>
            </a:srgbClr>
          </a:solidFill>
        </p:spPr>
        <p:txBody>
          <a:bodyPr/>
          <a:lstStyle/>
          <a:p>
            <a:fld id="{CF23C0C3-F0EC-4AF0-84C8-08554CFEDD03}" type="slidenum">
              <a:rPr lang="en-GB" smtClean="0"/>
              <a:t>‹Nr.›</a:t>
            </a:fld>
            <a:endParaRPr lang="en-GB"/>
          </a:p>
        </p:txBody>
      </p:sp>
    </p:spTree>
    <p:extLst>
      <p:ext uri="{BB962C8B-B14F-4D97-AF65-F5344CB8AC3E}">
        <p14:creationId xmlns:p14="http://schemas.microsoft.com/office/powerpoint/2010/main" val="1396957743"/>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xt slide, 2 photos, alternativ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CBAEB09-5418-4872-9CBD-B484866D840E}"/>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 y="0"/>
            <a:ext cx="9144000" cy="5143500"/>
          </a:xfrm>
          <a:prstGeom prst="rect">
            <a:avLst/>
          </a:prstGeom>
        </p:spPr>
      </p:pic>
      <p:sp>
        <p:nvSpPr>
          <p:cNvPr id="6" name="Bildplatzhalter 5">
            <a:extLst>
              <a:ext uri="{FF2B5EF4-FFF2-40B4-BE49-F238E27FC236}">
                <a16:creationId xmlns:a16="http://schemas.microsoft.com/office/drawing/2014/main" id="{AD865FD3-1198-4DEC-9CE4-A71B7C84CD08}"/>
              </a:ext>
            </a:extLst>
          </p:cNvPr>
          <p:cNvSpPr>
            <a:spLocks noGrp="1"/>
          </p:cNvSpPr>
          <p:nvPr>
            <p:ph type="pic" sz="quarter" idx="15" hasCustomPrompt="1"/>
          </p:nvPr>
        </p:nvSpPr>
        <p:spPr bwMode="gray">
          <a:xfrm>
            <a:off x="5528944" y="576000"/>
            <a:ext cx="3490261" cy="2056988"/>
          </a:xfrm>
          <a:prstGeom prst="rect">
            <a:avLst/>
          </a:prstGeom>
          <a:solidFill>
            <a:schemeClr val="bg2"/>
          </a:solidFill>
        </p:spPr>
        <p:txBody>
          <a:bodyPr vert="horz" lIns="36000" tIns="1440000" rIns="36000" bIns="36000" rtlCol="0">
            <a:noAutofit/>
          </a:bodyPr>
          <a:lstStyle>
            <a:lvl1pPr algn="ctr">
              <a:defRPr lang="en-GB" sz="1000" dirty="0">
                <a:solidFill>
                  <a:schemeClr val="tx2"/>
                </a:solidFill>
              </a:defRPr>
            </a:lvl1pPr>
          </a:lstStyle>
          <a:p>
            <a:r>
              <a:rPr lang="en-GB"/>
              <a:t>Photo</a:t>
            </a:r>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8" y="1188000"/>
            <a:ext cx="4839634" cy="3713354"/>
          </a:xfrm>
          <a:prstGeom prst="rect">
            <a:avLst/>
          </a:prstGeom>
        </p:spPr>
        <p:txBody>
          <a:bodyPr/>
          <a:lstStyle>
            <a:lvl1pPr>
              <a:defRPr/>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18" name="Bildplatzhalter 5">
            <a:extLst>
              <a:ext uri="{FF2B5EF4-FFF2-40B4-BE49-F238E27FC236}">
                <a16:creationId xmlns:a16="http://schemas.microsoft.com/office/drawing/2014/main" id="{BD74B354-F270-4422-B8BC-EE20D478AAEB}"/>
              </a:ext>
            </a:extLst>
          </p:cNvPr>
          <p:cNvSpPr>
            <a:spLocks noGrp="1"/>
          </p:cNvSpPr>
          <p:nvPr>
            <p:ph type="pic" sz="quarter" idx="16" hasCustomPrompt="1"/>
          </p:nvPr>
        </p:nvSpPr>
        <p:spPr bwMode="gray">
          <a:xfrm>
            <a:off x="5528944" y="2710274"/>
            <a:ext cx="3490261" cy="2056989"/>
          </a:xfrm>
          <a:prstGeom prst="rect">
            <a:avLst/>
          </a:prstGeom>
          <a:solidFill>
            <a:schemeClr val="bg2"/>
          </a:solidFill>
        </p:spPr>
        <p:txBody>
          <a:bodyPr vert="horz" lIns="36000" tIns="1440000" rIns="36000" bIns="36000" rtlCol="0">
            <a:noAutofit/>
          </a:bodyPr>
          <a:lstStyle>
            <a:lvl1pPr algn="ctr">
              <a:defRPr lang="en-GB" sz="1000" dirty="0">
                <a:solidFill>
                  <a:schemeClr val="tx2"/>
                </a:solidFill>
              </a:defRPr>
            </a:lvl1pPr>
          </a:lstStyle>
          <a:p>
            <a:r>
              <a:rPr lang="en-GB"/>
              <a:t>Photo</a:t>
            </a:r>
          </a:p>
        </p:txBody>
      </p:sp>
      <p:sp>
        <p:nvSpPr>
          <p:cNvPr id="16" name="Titel 1">
            <a:extLst>
              <a:ext uri="{FF2B5EF4-FFF2-40B4-BE49-F238E27FC236}">
                <a16:creationId xmlns:a16="http://schemas.microsoft.com/office/drawing/2014/main" id="{0DB39AEE-4D7E-4227-8B8B-6259DA49FDB2}"/>
              </a:ext>
            </a:extLst>
          </p:cNvPr>
          <p:cNvSpPr>
            <a:spLocks noGrp="1"/>
          </p:cNvSpPr>
          <p:nvPr>
            <p:ph type="title" hasCustomPrompt="1"/>
          </p:nvPr>
        </p:nvSpPr>
        <p:spPr bwMode="gray">
          <a:xfrm>
            <a:off x="449818" y="576000"/>
            <a:ext cx="4839634" cy="540544"/>
          </a:xfrm>
          <a:prstGeom prst="rect">
            <a:avLst/>
          </a:prstGeom>
        </p:spPr>
        <p:txBody>
          <a:bodyPr/>
          <a:lstStyle>
            <a:lvl1pPr>
              <a:defRPr>
                <a:solidFill>
                  <a:srgbClr val="004C82"/>
                </a:solidFill>
              </a:defRPr>
            </a:lvl1pPr>
          </a:lstStyle>
          <a:p>
            <a:r>
              <a:rPr lang="en-GB"/>
              <a:t>Click to add headline</a:t>
            </a:r>
          </a:p>
        </p:txBody>
      </p:sp>
      <p:sp>
        <p:nvSpPr>
          <p:cNvPr id="10" name="Slide Number Placeholder 3">
            <a:extLst>
              <a:ext uri="{FF2B5EF4-FFF2-40B4-BE49-F238E27FC236}">
                <a16:creationId xmlns:a16="http://schemas.microsoft.com/office/drawing/2014/main" id="{9C2C44BF-ABFC-41E8-831E-AB41CF6DC9B4}"/>
              </a:ext>
            </a:extLst>
          </p:cNvPr>
          <p:cNvSpPr>
            <a:spLocks noGrp="1"/>
          </p:cNvSpPr>
          <p:nvPr>
            <p:ph type="sldNum" sz="quarter" idx="17"/>
          </p:nvPr>
        </p:nvSpPr>
        <p:spPr>
          <a:xfrm>
            <a:off x="6957528" y="4754925"/>
            <a:ext cx="2057400" cy="274637"/>
          </a:xfrm>
        </p:spPr>
        <p:txBody>
          <a:bodyPr/>
          <a:lstStyle/>
          <a:p>
            <a:fld id="{CF23C0C3-F0EC-4AF0-84C8-08554CFEDD03}" type="slidenum">
              <a:rPr lang="en-GB" smtClean="0"/>
              <a:t>‹Nr.›</a:t>
            </a:fld>
            <a:endParaRPr lang="en-GB"/>
          </a:p>
        </p:txBody>
      </p:sp>
    </p:spTree>
    <p:extLst>
      <p:ext uri="{BB962C8B-B14F-4D97-AF65-F5344CB8AC3E}">
        <p14:creationId xmlns:p14="http://schemas.microsoft.com/office/powerpoint/2010/main" val="2677620724"/>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ext slide, 2 photos, alternative">
    <p:spTree>
      <p:nvGrpSpPr>
        <p:cNvPr id="1" name=""/>
        <p:cNvGrpSpPr/>
        <p:nvPr/>
      </p:nvGrpSpPr>
      <p:grpSpPr>
        <a:xfrm>
          <a:off x="0" y="0"/>
          <a:ext cx="0" cy="0"/>
          <a:chOff x="0" y="0"/>
          <a:chExt cx="0" cy="0"/>
        </a:xfrm>
      </p:grpSpPr>
      <p:sp>
        <p:nvSpPr>
          <p:cNvPr id="21" name="Picture Placeholder 20">
            <a:extLst>
              <a:ext uri="{FF2B5EF4-FFF2-40B4-BE49-F238E27FC236}">
                <a16:creationId xmlns:a16="http://schemas.microsoft.com/office/drawing/2014/main" id="{95879BD6-E8DA-43F5-A6F1-F70ADB0B58A5}"/>
              </a:ext>
            </a:extLst>
          </p:cNvPr>
          <p:cNvSpPr>
            <a:spLocks noGrp="1"/>
          </p:cNvSpPr>
          <p:nvPr>
            <p:ph type="pic" sz="quarter" idx="20"/>
          </p:nvPr>
        </p:nvSpPr>
        <p:spPr>
          <a:xfrm>
            <a:off x="4277710" y="91662"/>
            <a:ext cx="4866290" cy="2450133"/>
          </a:xfrm>
          <a:custGeom>
            <a:avLst/>
            <a:gdLst>
              <a:gd name="connsiteX0" fmla="*/ 2282833 w 4569130"/>
              <a:gd name="connsiteY0" fmla="*/ 0 h 2450133"/>
              <a:gd name="connsiteX1" fmla="*/ 4569130 w 4569130"/>
              <a:gd name="connsiteY1" fmla="*/ 0 h 2450133"/>
              <a:gd name="connsiteX2" fmla="*/ 4569130 w 4569130"/>
              <a:gd name="connsiteY2" fmla="*/ 2450133 h 2450133"/>
              <a:gd name="connsiteX3" fmla="*/ 0 w 4569130"/>
              <a:gd name="connsiteY3" fmla="*/ 2450133 h 2450133"/>
              <a:gd name="connsiteX4" fmla="*/ 8340 w 4569130"/>
              <a:gd name="connsiteY4" fmla="*/ 2267658 h 2450133"/>
              <a:gd name="connsiteX5" fmla="*/ 2282833 w 4569130"/>
              <a:gd name="connsiteY5" fmla="*/ 0 h 2450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69130" h="2450133">
                <a:moveTo>
                  <a:pt x="2282833" y="0"/>
                </a:moveTo>
                <a:lnTo>
                  <a:pt x="4569130" y="0"/>
                </a:lnTo>
                <a:lnTo>
                  <a:pt x="4569130" y="2450133"/>
                </a:lnTo>
                <a:lnTo>
                  <a:pt x="0" y="2450133"/>
                </a:lnTo>
                <a:lnTo>
                  <a:pt x="8340" y="2267658"/>
                </a:lnTo>
                <a:cubicBezTo>
                  <a:pt x="125421" y="993948"/>
                  <a:pt x="1099064" y="0"/>
                  <a:pt x="2282833" y="0"/>
                </a:cubicBezTo>
                <a:close/>
              </a:path>
            </a:pathLst>
          </a:custGeom>
        </p:spPr>
        <p:txBody>
          <a:bodyPr wrap="square">
            <a:noAutofit/>
          </a:bodyPr>
          <a:lstStyle/>
          <a:p>
            <a:endParaRPr lang="en-GB"/>
          </a:p>
        </p:txBody>
      </p:sp>
      <p:sp>
        <p:nvSpPr>
          <p:cNvPr id="18" name="Picture Placeholder 17">
            <a:extLst>
              <a:ext uri="{FF2B5EF4-FFF2-40B4-BE49-F238E27FC236}">
                <a16:creationId xmlns:a16="http://schemas.microsoft.com/office/drawing/2014/main" id="{528706BF-6384-459D-A7F2-84D49F3EF453}"/>
              </a:ext>
            </a:extLst>
          </p:cNvPr>
          <p:cNvSpPr>
            <a:spLocks noGrp="1"/>
          </p:cNvSpPr>
          <p:nvPr>
            <p:ph type="pic" sz="quarter" idx="19"/>
          </p:nvPr>
        </p:nvSpPr>
        <p:spPr>
          <a:xfrm>
            <a:off x="4275770" y="2653609"/>
            <a:ext cx="4868226" cy="2489890"/>
          </a:xfrm>
          <a:custGeom>
            <a:avLst/>
            <a:gdLst>
              <a:gd name="connsiteX0" fmla="*/ 0 w 4570947"/>
              <a:gd name="connsiteY0" fmla="*/ 0 h 2489890"/>
              <a:gd name="connsiteX1" fmla="*/ 4570947 w 4570947"/>
              <a:gd name="connsiteY1" fmla="*/ 0 h 2489890"/>
              <a:gd name="connsiteX2" fmla="*/ 4570947 w 4570947"/>
              <a:gd name="connsiteY2" fmla="*/ 2489890 h 2489890"/>
              <a:gd name="connsiteX3" fmla="*/ 2284650 w 4570947"/>
              <a:gd name="connsiteY3" fmla="*/ 2489890 h 2489890"/>
              <a:gd name="connsiteX4" fmla="*/ 10157 w 4570947"/>
              <a:gd name="connsiteY4" fmla="*/ 222232 h 2489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70947" h="2489890">
                <a:moveTo>
                  <a:pt x="0" y="0"/>
                </a:moveTo>
                <a:lnTo>
                  <a:pt x="4570947" y="0"/>
                </a:lnTo>
                <a:lnTo>
                  <a:pt x="4570947" y="2489890"/>
                </a:lnTo>
                <a:lnTo>
                  <a:pt x="2284650" y="2489890"/>
                </a:lnTo>
                <a:cubicBezTo>
                  <a:pt x="1100881" y="2489890"/>
                  <a:pt x="127238" y="1495942"/>
                  <a:pt x="10157" y="222232"/>
                </a:cubicBezTo>
                <a:close/>
              </a:path>
            </a:pathLst>
          </a:custGeom>
        </p:spPr>
        <p:txBody>
          <a:bodyPr wrap="square">
            <a:noAutofit/>
          </a:bodyPr>
          <a:lstStyle/>
          <a:p>
            <a:endParaRPr lang="en-GB"/>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8" y="1188000"/>
            <a:ext cx="4121585" cy="3713354"/>
          </a:xfrm>
          <a:prstGeom prst="rect">
            <a:avLst/>
          </a:prstGeom>
        </p:spPr>
        <p:txBody>
          <a:bodyPr/>
          <a:lstStyle>
            <a:lvl1pPr>
              <a:defRPr/>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16" name="Titel 1">
            <a:extLst>
              <a:ext uri="{FF2B5EF4-FFF2-40B4-BE49-F238E27FC236}">
                <a16:creationId xmlns:a16="http://schemas.microsoft.com/office/drawing/2014/main" id="{0DB39AEE-4D7E-4227-8B8B-6259DA49FDB2}"/>
              </a:ext>
            </a:extLst>
          </p:cNvPr>
          <p:cNvSpPr>
            <a:spLocks noGrp="1"/>
          </p:cNvSpPr>
          <p:nvPr>
            <p:ph type="title" hasCustomPrompt="1"/>
          </p:nvPr>
        </p:nvSpPr>
        <p:spPr bwMode="gray">
          <a:xfrm>
            <a:off x="449818" y="576000"/>
            <a:ext cx="4685708" cy="540544"/>
          </a:xfrm>
          <a:prstGeom prst="rect">
            <a:avLst/>
          </a:prstGeom>
        </p:spPr>
        <p:txBody>
          <a:bodyPr/>
          <a:lstStyle>
            <a:lvl1pPr>
              <a:defRPr>
                <a:solidFill>
                  <a:srgbClr val="004C82"/>
                </a:solidFill>
              </a:defRPr>
            </a:lvl1pPr>
          </a:lstStyle>
          <a:p>
            <a:r>
              <a:rPr lang="en-GB"/>
              <a:t>Click to add headline</a:t>
            </a:r>
          </a:p>
        </p:txBody>
      </p:sp>
      <p:sp>
        <p:nvSpPr>
          <p:cNvPr id="9" name="Slide Number Placeholder 3">
            <a:extLst>
              <a:ext uri="{FF2B5EF4-FFF2-40B4-BE49-F238E27FC236}">
                <a16:creationId xmlns:a16="http://schemas.microsoft.com/office/drawing/2014/main" id="{9587694D-7990-4424-8CD1-5006193E7D84}"/>
              </a:ext>
            </a:extLst>
          </p:cNvPr>
          <p:cNvSpPr>
            <a:spLocks noGrp="1"/>
          </p:cNvSpPr>
          <p:nvPr>
            <p:ph type="sldNum" sz="quarter" idx="16"/>
          </p:nvPr>
        </p:nvSpPr>
        <p:spPr>
          <a:xfrm>
            <a:off x="8672513" y="4754925"/>
            <a:ext cx="342414" cy="274637"/>
          </a:xfrm>
          <a:solidFill>
            <a:srgbClr val="FFFFFF">
              <a:alpha val="60000"/>
            </a:srgbClr>
          </a:solidFill>
        </p:spPr>
        <p:txBody>
          <a:bodyPr/>
          <a:lstStyle/>
          <a:p>
            <a:fld id="{CF23C0C3-F0EC-4AF0-84C8-08554CFEDD03}" type="slidenum">
              <a:rPr lang="en-GB" smtClean="0"/>
              <a:t>‹Nr.›</a:t>
            </a:fld>
            <a:endParaRPr lang="en-GB"/>
          </a:p>
        </p:txBody>
      </p:sp>
    </p:spTree>
    <p:extLst>
      <p:ext uri="{BB962C8B-B14F-4D97-AF65-F5344CB8AC3E}">
        <p14:creationId xmlns:p14="http://schemas.microsoft.com/office/powerpoint/2010/main" val="551162625"/>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xt slide, 2 photos, with two columns">
    <p:spTree>
      <p:nvGrpSpPr>
        <p:cNvPr id="1" name=""/>
        <p:cNvGrpSpPr/>
        <p:nvPr/>
      </p:nvGrpSpPr>
      <p:grpSpPr>
        <a:xfrm>
          <a:off x="0" y="0"/>
          <a:ext cx="0" cy="0"/>
          <a:chOff x="0" y="0"/>
          <a:chExt cx="0" cy="0"/>
        </a:xfrm>
      </p:grpSpPr>
      <p:pic>
        <p:nvPicPr>
          <p:cNvPr id="6" name="Picture 5" descr="A picture containing text&#10;&#10;Description automatically generated">
            <a:extLst>
              <a:ext uri="{FF2B5EF4-FFF2-40B4-BE49-F238E27FC236}">
                <a16:creationId xmlns:a16="http://schemas.microsoft.com/office/drawing/2014/main" id="{39803D00-FA66-4911-8246-0175C04655E4}"/>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 y="0"/>
            <a:ext cx="9144000" cy="5143500"/>
          </a:xfrm>
          <a:prstGeom prst="rect">
            <a:avLst/>
          </a:prstGeom>
        </p:spPr>
      </p:pic>
      <p:sp>
        <p:nvSpPr>
          <p:cNvPr id="11" name="Bildplatzhalter 6">
            <a:extLst>
              <a:ext uri="{FF2B5EF4-FFF2-40B4-BE49-F238E27FC236}">
                <a16:creationId xmlns:a16="http://schemas.microsoft.com/office/drawing/2014/main" id="{6AFC61C6-D36D-49CC-A15E-B4D2086BCDB1}"/>
              </a:ext>
            </a:extLst>
          </p:cNvPr>
          <p:cNvSpPr>
            <a:spLocks noGrp="1"/>
          </p:cNvSpPr>
          <p:nvPr>
            <p:ph type="pic" sz="quarter" idx="16" hasCustomPrompt="1"/>
          </p:nvPr>
        </p:nvSpPr>
        <p:spPr bwMode="gray">
          <a:xfrm>
            <a:off x="5007935" y="2743532"/>
            <a:ext cx="4002714" cy="2023731"/>
          </a:xfrm>
          <a:prstGeom prst="rect">
            <a:avLst/>
          </a:prstGeom>
          <a:solidFill>
            <a:schemeClr val="bg2"/>
          </a:solidFill>
        </p:spPr>
        <p:txBody>
          <a:bodyPr vert="horz" lIns="36000" tIns="1440000" rIns="36000" bIns="36000" rtlCol="0">
            <a:noAutofit/>
          </a:bodyPr>
          <a:lstStyle>
            <a:lvl1pPr>
              <a:defRPr lang="en-GB" sz="1000" dirty="0">
                <a:solidFill>
                  <a:schemeClr val="tx2"/>
                </a:solidFill>
              </a:defRPr>
            </a:lvl1pPr>
          </a:lstStyle>
          <a:p>
            <a:pPr lvl="0" algn="ctr"/>
            <a:r>
              <a:rPr lang="en-GB"/>
              <a:t>Photo</a:t>
            </a:r>
          </a:p>
        </p:txBody>
      </p:sp>
      <p:sp>
        <p:nvSpPr>
          <p:cNvPr id="7" name="Bildplatzhalter 6">
            <a:extLst>
              <a:ext uri="{FF2B5EF4-FFF2-40B4-BE49-F238E27FC236}">
                <a16:creationId xmlns:a16="http://schemas.microsoft.com/office/drawing/2014/main" id="{04CC61FD-96E9-460E-816E-FA87841093C2}"/>
              </a:ext>
            </a:extLst>
          </p:cNvPr>
          <p:cNvSpPr>
            <a:spLocks noGrp="1"/>
          </p:cNvSpPr>
          <p:nvPr>
            <p:ph type="pic" sz="quarter" idx="15" hasCustomPrompt="1"/>
          </p:nvPr>
        </p:nvSpPr>
        <p:spPr bwMode="gray">
          <a:xfrm>
            <a:off x="449816" y="2743532"/>
            <a:ext cx="4005785" cy="2023731"/>
          </a:xfrm>
          <a:prstGeom prst="rect">
            <a:avLst/>
          </a:prstGeom>
          <a:solidFill>
            <a:schemeClr val="bg2"/>
          </a:solidFill>
        </p:spPr>
        <p:txBody>
          <a:bodyPr vert="horz" lIns="36000" tIns="1440000" rIns="36000" bIns="36000" rtlCol="0">
            <a:noAutofit/>
          </a:bodyPr>
          <a:lstStyle>
            <a:lvl1pPr>
              <a:defRPr lang="en-GB" sz="1000" dirty="0">
                <a:solidFill>
                  <a:schemeClr val="tx2"/>
                </a:solidFill>
              </a:defRPr>
            </a:lvl1pPr>
          </a:lstStyle>
          <a:p>
            <a:pPr lvl="0" algn="ctr"/>
            <a:r>
              <a:rPr lang="en-GB"/>
              <a:t>Photo</a:t>
            </a:r>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8" y="1188000"/>
            <a:ext cx="4002714" cy="1478163"/>
          </a:xfrm>
          <a:prstGeom prst="rect">
            <a:avLst/>
          </a:prstGeom>
        </p:spPr>
        <p:txBody>
          <a:bodyPr/>
          <a:lstStyle>
            <a:lvl1pPr>
              <a:defRPr/>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2" name="Titel 1">
            <a:extLst>
              <a:ext uri="{FF2B5EF4-FFF2-40B4-BE49-F238E27FC236}">
                <a16:creationId xmlns:a16="http://schemas.microsoft.com/office/drawing/2014/main" id="{F3037597-8BB0-4750-8FAD-252867721047}"/>
              </a:ext>
            </a:extLst>
          </p:cNvPr>
          <p:cNvSpPr>
            <a:spLocks noGrp="1"/>
          </p:cNvSpPr>
          <p:nvPr>
            <p:ph type="title" hasCustomPrompt="1"/>
          </p:nvPr>
        </p:nvSpPr>
        <p:spPr bwMode="gray">
          <a:xfrm>
            <a:off x="449816" y="576000"/>
            <a:ext cx="8560833" cy="540544"/>
          </a:xfrm>
          <a:prstGeom prst="rect">
            <a:avLst/>
          </a:prstGeom>
        </p:spPr>
        <p:txBody>
          <a:bodyPr/>
          <a:lstStyle>
            <a:lvl1pPr>
              <a:defRPr>
                <a:solidFill>
                  <a:srgbClr val="004C82"/>
                </a:solidFill>
              </a:defRPr>
            </a:lvl1pPr>
          </a:lstStyle>
          <a:p>
            <a:r>
              <a:rPr lang="en-GB"/>
              <a:t>Click to add headline</a:t>
            </a:r>
          </a:p>
        </p:txBody>
      </p:sp>
      <p:sp>
        <p:nvSpPr>
          <p:cNvPr id="9" name="Textplatzhalter 7">
            <a:extLst>
              <a:ext uri="{FF2B5EF4-FFF2-40B4-BE49-F238E27FC236}">
                <a16:creationId xmlns:a16="http://schemas.microsoft.com/office/drawing/2014/main" id="{22732D1C-05D1-4A5F-B576-23063E1D7BD4}"/>
              </a:ext>
            </a:extLst>
          </p:cNvPr>
          <p:cNvSpPr>
            <a:spLocks noGrp="1"/>
          </p:cNvSpPr>
          <p:nvPr>
            <p:ph type="body" sz="quarter" idx="14" hasCustomPrompt="1"/>
          </p:nvPr>
        </p:nvSpPr>
        <p:spPr bwMode="gray">
          <a:xfrm>
            <a:off x="5007935" y="1188000"/>
            <a:ext cx="4002714" cy="1473525"/>
          </a:xfrm>
          <a:prstGeom prst="rect">
            <a:avLst/>
          </a:prstGeom>
        </p:spPr>
        <p:txBody>
          <a:bodyPr/>
          <a:lstStyle>
            <a:lvl1pPr>
              <a:defRPr/>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10" name="Slide Number Placeholder 3">
            <a:extLst>
              <a:ext uri="{FF2B5EF4-FFF2-40B4-BE49-F238E27FC236}">
                <a16:creationId xmlns:a16="http://schemas.microsoft.com/office/drawing/2014/main" id="{DBD595B0-773D-4423-9D6C-DE394DB336B2}"/>
              </a:ext>
            </a:extLst>
          </p:cNvPr>
          <p:cNvSpPr>
            <a:spLocks noGrp="1"/>
          </p:cNvSpPr>
          <p:nvPr>
            <p:ph type="sldNum" sz="quarter" idx="17"/>
          </p:nvPr>
        </p:nvSpPr>
        <p:spPr>
          <a:xfrm>
            <a:off x="6957528" y="4754925"/>
            <a:ext cx="2057400" cy="274637"/>
          </a:xfrm>
        </p:spPr>
        <p:txBody>
          <a:bodyPr/>
          <a:lstStyle/>
          <a:p>
            <a:fld id="{CF23C0C3-F0EC-4AF0-84C8-08554CFEDD03}" type="slidenum">
              <a:rPr lang="en-GB" smtClean="0"/>
              <a:t>‹Nr.›</a:t>
            </a:fld>
            <a:endParaRPr lang="en-GB"/>
          </a:p>
        </p:txBody>
      </p:sp>
    </p:spTree>
    <p:extLst>
      <p:ext uri="{BB962C8B-B14F-4D97-AF65-F5344CB8AC3E}">
        <p14:creationId xmlns:p14="http://schemas.microsoft.com/office/powerpoint/2010/main" val="3591959471"/>
      </p:ext>
    </p:extLst>
  </p:cSld>
  <p:clrMapOvr>
    <a:masterClrMapping/>
  </p:clrMapOvr>
  <p:transition>
    <p:fade/>
  </p:transition>
  <p:extLst>
    <p:ext uri="{DCECCB84-F9BA-43D5-87BE-67443E8EF086}">
      <p15:sldGuideLst xmlns:p15="http://schemas.microsoft.com/office/powerpoint/2012/main">
        <p15:guide id="1" pos="288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xt slide, 3 photos, with three columns">
    <p:spTree>
      <p:nvGrpSpPr>
        <p:cNvPr id="1" name=""/>
        <p:cNvGrpSpPr/>
        <p:nvPr/>
      </p:nvGrpSpPr>
      <p:grpSpPr>
        <a:xfrm>
          <a:off x="0" y="0"/>
          <a:ext cx="0" cy="0"/>
          <a:chOff x="0" y="0"/>
          <a:chExt cx="0" cy="0"/>
        </a:xfrm>
      </p:grpSpPr>
      <p:pic>
        <p:nvPicPr>
          <p:cNvPr id="6" name="Picture 5" descr="A picture containing text&#10;&#10;Description automatically generated">
            <a:extLst>
              <a:ext uri="{FF2B5EF4-FFF2-40B4-BE49-F238E27FC236}">
                <a16:creationId xmlns:a16="http://schemas.microsoft.com/office/drawing/2014/main" id="{B6716336-9DD7-43D5-BB72-7879AFEAE03C}"/>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 y="0"/>
            <a:ext cx="9144000" cy="5143500"/>
          </a:xfrm>
          <a:prstGeom prst="rect">
            <a:avLst/>
          </a:prstGeom>
        </p:spPr>
      </p:pic>
      <p:sp>
        <p:nvSpPr>
          <p:cNvPr id="11" name="Bildplatzhalter 6">
            <a:extLst>
              <a:ext uri="{FF2B5EF4-FFF2-40B4-BE49-F238E27FC236}">
                <a16:creationId xmlns:a16="http://schemas.microsoft.com/office/drawing/2014/main" id="{6AFC61C6-D36D-49CC-A15E-B4D2086BCDB1}"/>
              </a:ext>
            </a:extLst>
          </p:cNvPr>
          <p:cNvSpPr>
            <a:spLocks noGrp="1"/>
          </p:cNvSpPr>
          <p:nvPr>
            <p:ph type="pic" sz="quarter" idx="16" hasCustomPrompt="1"/>
          </p:nvPr>
        </p:nvSpPr>
        <p:spPr bwMode="gray">
          <a:xfrm>
            <a:off x="3460684" y="3094108"/>
            <a:ext cx="2545450" cy="1605600"/>
          </a:xfrm>
          <a:prstGeom prst="rect">
            <a:avLst/>
          </a:prstGeom>
          <a:solidFill>
            <a:schemeClr val="bg2"/>
          </a:solidFill>
        </p:spPr>
        <p:txBody>
          <a:bodyPr vert="horz" lIns="36000" tIns="1080000" rIns="36000" bIns="36000" rtlCol="0">
            <a:noAutofit/>
          </a:bodyPr>
          <a:lstStyle>
            <a:lvl1pPr algn="ctr">
              <a:defRPr lang="en-GB" sz="1000" dirty="0">
                <a:solidFill>
                  <a:schemeClr val="tx2"/>
                </a:solidFill>
              </a:defRPr>
            </a:lvl1pPr>
          </a:lstStyle>
          <a:p>
            <a:r>
              <a:rPr lang="en-GB"/>
              <a:t>Photo</a:t>
            </a:r>
          </a:p>
        </p:txBody>
      </p:sp>
      <p:sp>
        <p:nvSpPr>
          <p:cNvPr id="7" name="Bildplatzhalter 6">
            <a:extLst>
              <a:ext uri="{FF2B5EF4-FFF2-40B4-BE49-F238E27FC236}">
                <a16:creationId xmlns:a16="http://schemas.microsoft.com/office/drawing/2014/main" id="{04CC61FD-96E9-460E-816E-FA87841093C2}"/>
              </a:ext>
            </a:extLst>
          </p:cNvPr>
          <p:cNvSpPr>
            <a:spLocks noGrp="1"/>
          </p:cNvSpPr>
          <p:nvPr>
            <p:ph type="pic" sz="quarter" idx="15" hasCustomPrompt="1"/>
          </p:nvPr>
        </p:nvSpPr>
        <p:spPr bwMode="gray">
          <a:xfrm>
            <a:off x="436085" y="3094108"/>
            <a:ext cx="2545450" cy="1605600"/>
          </a:xfrm>
          <a:prstGeom prst="rect">
            <a:avLst/>
          </a:prstGeom>
          <a:solidFill>
            <a:schemeClr val="bg2"/>
          </a:solidFill>
        </p:spPr>
        <p:txBody>
          <a:bodyPr vert="horz" lIns="36000" tIns="1080000" rIns="36000" bIns="36000" rtlCol="0">
            <a:noAutofit/>
          </a:bodyPr>
          <a:lstStyle>
            <a:lvl1pPr algn="ctr">
              <a:defRPr lang="en-GB" sz="1000" dirty="0">
                <a:solidFill>
                  <a:schemeClr val="tx2"/>
                </a:solidFill>
              </a:defRPr>
            </a:lvl1pPr>
          </a:lstStyle>
          <a:p>
            <a:r>
              <a:rPr lang="en-GB"/>
              <a:t>Photo</a:t>
            </a:r>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8" y="1188000"/>
            <a:ext cx="2531717" cy="1769123"/>
          </a:xfrm>
          <a:prstGeom prst="rect">
            <a:avLst/>
          </a:prstGeom>
        </p:spPr>
        <p:txBody>
          <a:bodyPr>
            <a:normAutofit/>
          </a:bodyPr>
          <a:lstStyle>
            <a:lvl1pPr>
              <a:defRPr sz="1800"/>
            </a:lvl1pPr>
            <a:lvl2pPr>
              <a:defRPr sz="1800"/>
            </a:lvl2pPr>
            <a:lvl3pPr>
              <a:defRPr sz="1600"/>
            </a:lvl3pPr>
          </a:lstStyle>
          <a:p>
            <a:pPr lvl="0"/>
            <a:r>
              <a:rPr lang="en-GB" noProof="0"/>
              <a:t>Main body text</a:t>
            </a:r>
          </a:p>
          <a:p>
            <a:pPr lvl="1"/>
            <a:r>
              <a:rPr lang="en-GB" noProof="0"/>
              <a:t>Second level</a:t>
            </a:r>
          </a:p>
          <a:p>
            <a:pPr lvl="2"/>
            <a:r>
              <a:rPr lang="en-GB" noProof="0"/>
              <a:t>Third level</a:t>
            </a:r>
          </a:p>
        </p:txBody>
      </p:sp>
      <p:sp>
        <p:nvSpPr>
          <p:cNvPr id="2" name="Titel 1">
            <a:extLst>
              <a:ext uri="{FF2B5EF4-FFF2-40B4-BE49-F238E27FC236}">
                <a16:creationId xmlns:a16="http://schemas.microsoft.com/office/drawing/2014/main" id="{F3037597-8BB0-4750-8FAD-252867721047}"/>
              </a:ext>
            </a:extLst>
          </p:cNvPr>
          <p:cNvSpPr>
            <a:spLocks noGrp="1"/>
          </p:cNvSpPr>
          <p:nvPr>
            <p:ph type="title" hasCustomPrompt="1"/>
          </p:nvPr>
        </p:nvSpPr>
        <p:spPr bwMode="gray">
          <a:xfrm>
            <a:off x="436085" y="576000"/>
            <a:ext cx="8560833" cy="540544"/>
          </a:xfrm>
          <a:prstGeom prst="rect">
            <a:avLst/>
          </a:prstGeom>
        </p:spPr>
        <p:txBody>
          <a:bodyPr/>
          <a:lstStyle>
            <a:lvl1pPr>
              <a:defRPr>
                <a:solidFill>
                  <a:srgbClr val="004C82"/>
                </a:solidFill>
              </a:defRPr>
            </a:lvl1pPr>
          </a:lstStyle>
          <a:p>
            <a:r>
              <a:rPr lang="en-GB"/>
              <a:t>Click to add headline</a:t>
            </a:r>
          </a:p>
        </p:txBody>
      </p:sp>
      <p:sp>
        <p:nvSpPr>
          <p:cNvPr id="9" name="Textplatzhalter 7">
            <a:extLst>
              <a:ext uri="{FF2B5EF4-FFF2-40B4-BE49-F238E27FC236}">
                <a16:creationId xmlns:a16="http://schemas.microsoft.com/office/drawing/2014/main" id="{22732D1C-05D1-4A5F-B576-23063E1D7BD4}"/>
              </a:ext>
            </a:extLst>
          </p:cNvPr>
          <p:cNvSpPr>
            <a:spLocks noGrp="1"/>
          </p:cNvSpPr>
          <p:nvPr>
            <p:ph type="body" sz="quarter" idx="14" hasCustomPrompt="1"/>
          </p:nvPr>
        </p:nvSpPr>
        <p:spPr bwMode="gray">
          <a:xfrm>
            <a:off x="3467551" y="1188000"/>
            <a:ext cx="2531717" cy="1769123"/>
          </a:xfrm>
          <a:prstGeom prst="rect">
            <a:avLst/>
          </a:prstGeom>
        </p:spPr>
        <p:txBody>
          <a:bodyPr>
            <a:normAutofit/>
          </a:bodyPr>
          <a:lstStyle>
            <a:lvl1pPr>
              <a:defRPr sz="1800"/>
            </a:lvl1pPr>
            <a:lvl2pPr>
              <a:defRPr sz="1800"/>
            </a:lvl2pPr>
            <a:lvl3pPr>
              <a:defRPr sz="1600"/>
            </a:lvl3pPr>
          </a:lstStyle>
          <a:p>
            <a:pPr lvl="0"/>
            <a:r>
              <a:rPr lang="en-GB" noProof="0"/>
              <a:t>Main body text</a:t>
            </a:r>
          </a:p>
          <a:p>
            <a:pPr lvl="1"/>
            <a:r>
              <a:rPr lang="en-GB" noProof="0"/>
              <a:t>Second level</a:t>
            </a:r>
          </a:p>
          <a:p>
            <a:pPr lvl="2"/>
            <a:r>
              <a:rPr lang="en-GB" noProof="0"/>
              <a:t>Third level</a:t>
            </a:r>
          </a:p>
        </p:txBody>
      </p:sp>
      <p:sp>
        <p:nvSpPr>
          <p:cNvPr id="16" name="Bildplatzhalter 6">
            <a:extLst>
              <a:ext uri="{FF2B5EF4-FFF2-40B4-BE49-F238E27FC236}">
                <a16:creationId xmlns:a16="http://schemas.microsoft.com/office/drawing/2014/main" id="{AB38192C-6783-4C98-AB15-3A38EFFC1B08}"/>
              </a:ext>
            </a:extLst>
          </p:cNvPr>
          <p:cNvSpPr>
            <a:spLocks noGrp="1"/>
          </p:cNvSpPr>
          <p:nvPr>
            <p:ph type="pic" sz="quarter" idx="17" hasCustomPrompt="1"/>
          </p:nvPr>
        </p:nvSpPr>
        <p:spPr bwMode="gray">
          <a:xfrm>
            <a:off x="6471549" y="3094108"/>
            <a:ext cx="2545451" cy="1605600"/>
          </a:xfrm>
          <a:prstGeom prst="rect">
            <a:avLst/>
          </a:prstGeom>
          <a:solidFill>
            <a:schemeClr val="bg2"/>
          </a:solidFill>
        </p:spPr>
        <p:txBody>
          <a:bodyPr vert="horz" lIns="36000" tIns="1080000" rIns="36000" bIns="36000" rtlCol="0">
            <a:noAutofit/>
          </a:bodyPr>
          <a:lstStyle>
            <a:lvl1pPr algn="ctr">
              <a:defRPr lang="en-GB" sz="1000" dirty="0">
                <a:solidFill>
                  <a:schemeClr val="tx2"/>
                </a:solidFill>
              </a:defRPr>
            </a:lvl1pPr>
          </a:lstStyle>
          <a:p>
            <a:r>
              <a:rPr lang="en-GB"/>
              <a:t>Photo</a:t>
            </a:r>
          </a:p>
        </p:txBody>
      </p:sp>
      <p:sp>
        <p:nvSpPr>
          <p:cNvPr id="20" name="Textplatzhalter 7">
            <a:extLst>
              <a:ext uri="{FF2B5EF4-FFF2-40B4-BE49-F238E27FC236}">
                <a16:creationId xmlns:a16="http://schemas.microsoft.com/office/drawing/2014/main" id="{DED8696E-3F6E-4312-8474-D7B6C988FDD5}"/>
              </a:ext>
            </a:extLst>
          </p:cNvPr>
          <p:cNvSpPr>
            <a:spLocks noGrp="1"/>
          </p:cNvSpPr>
          <p:nvPr>
            <p:ph type="body" sz="quarter" idx="18" hasCustomPrompt="1"/>
          </p:nvPr>
        </p:nvSpPr>
        <p:spPr bwMode="gray">
          <a:xfrm>
            <a:off x="6485284" y="1188000"/>
            <a:ext cx="2531717" cy="1769123"/>
          </a:xfrm>
          <a:prstGeom prst="rect">
            <a:avLst/>
          </a:prstGeom>
        </p:spPr>
        <p:txBody>
          <a:bodyPr>
            <a:normAutofit/>
          </a:bodyPr>
          <a:lstStyle>
            <a:lvl1pPr>
              <a:defRPr sz="1800"/>
            </a:lvl1pPr>
            <a:lvl2pPr>
              <a:defRPr sz="1800"/>
            </a:lvl2pPr>
            <a:lvl3pPr>
              <a:defRPr sz="1600"/>
            </a:lvl3pPr>
          </a:lstStyle>
          <a:p>
            <a:pPr lvl="0"/>
            <a:r>
              <a:rPr lang="en-GB" noProof="0"/>
              <a:t>Main body text</a:t>
            </a:r>
          </a:p>
          <a:p>
            <a:pPr lvl="1"/>
            <a:r>
              <a:rPr lang="en-GB" noProof="0"/>
              <a:t>Second level</a:t>
            </a:r>
          </a:p>
          <a:p>
            <a:pPr lvl="2"/>
            <a:r>
              <a:rPr lang="en-GB" noProof="0"/>
              <a:t>Third level</a:t>
            </a:r>
          </a:p>
        </p:txBody>
      </p:sp>
      <p:sp>
        <p:nvSpPr>
          <p:cNvPr id="12" name="Slide Number Placeholder 3">
            <a:extLst>
              <a:ext uri="{FF2B5EF4-FFF2-40B4-BE49-F238E27FC236}">
                <a16:creationId xmlns:a16="http://schemas.microsoft.com/office/drawing/2014/main" id="{20060FAC-E14C-45B9-A052-301DF7588BEA}"/>
              </a:ext>
            </a:extLst>
          </p:cNvPr>
          <p:cNvSpPr>
            <a:spLocks noGrp="1"/>
          </p:cNvSpPr>
          <p:nvPr>
            <p:ph type="sldNum" sz="quarter" idx="19"/>
          </p:nvPr>
        </p:nvSpPr>
        <p:spPr>
          <a:xfrm>
            <a:off x="6957528" y="4754925"/>
            <a:ext cx="2057400" cy="274637"/>
          </a:xfrm>
        </p:spPr>
        <p:txBody>
          <a:bodyPr/>
          <a:lstStyle/>
          <a:p>
            <a:fld id="{CF23C0C3-F0EC-4AF0-84C8-08554CFEDD03}" type="slidenum">
              <a:rPr lang="en-GB" smtClean="0"/>
              <a:t>‹Nr.›</a:t>
            </a:fld>
            <a:endParaRPr lang="en-GB"/>
          </a:p>
        </p:txBody>
      </p:sp>
    </p:spTree>
    <p:extLst>
      <p:ext uri="{BB962C8B-B14F-4D97-AF65-F5344CB8AC3E}">
        <p14:creationId xmlns:p14="http://schemas.microsoft.com/office/powerpoint/2010/main" val="3069192385"/>
      </p:ext>
    </p:extLst>
  </p:cSld>
  <p:clrMapOvr>
    <a:masterClrMapping/>
  </p:clrMapOvr>
  <p:transition>
    <p:fade/>
  </p:transition>
  <p:extLst>
    <p:ext uri="{DCECCB84-F9BA-43D5-87BE-67443E8EF086}">
      <p15:sldGuideLst xmlns:p15="http://schemas.microsoft.com/office/powerpoint/2012/main">
        <p15:guide id="1" pos="288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Text slide, 3 photos, with three columns">
    <p:spTree>
      <p:nvGrpSpPr>
        <p:cNvPr id="1" name=""/>
        <p:cNvGrpSpPr/>
        <p:nvPr/>
      </p:nvGrpSpPr>
      <p:grpSpPr>
        <a:xfrm>
          <a:off x="0" y="0"/>
          <a:ext cx="0" cy="0"/>
          <a:chOff x="0" y="0"/>
          <a:chExt cx="0" cy="0"/>
        </a:xfrm>
      </p:grpSpPr>
      <p:pic>
        <p:nvPicPr>
          <p:cNvPr id="30" name="Picture 29" descr="A picture containing text&#10;&#10;Description automatically generated">
            <a:extLst>
              <a:ext uri="{FF2B5EF4-FFF2-40B4-BE49-F238E27FC236}">
                <a16:creationId xmlns:a16="http://schemas.microsoft.com/office/drawing/2014/main" id="{6F187E36-AC67-4DC1-9949-F1347D94D4AF}"/>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 y="0"/>
            <a:ext cx="9144000" cy="5143500"/>
          </a:xfrm>
          <a:prstGeom prst="rect">
            <a:avLst/>
          </a:prstGeom>
        </p:spPr>
      </p:pic>
      <p:sp>
        <p:nvSpPr>
          <p:cNvPr id="28" name="Picture Placeholder 27">
            <a:extLst>
              <a:ext uri="{FF2B5EF4-FFF2-40B4-BE49-F238E27FC236}">
                <a16:creationId xmlns:a16="http://schemas.microsoft.com/office/drawing/2014/main" id="{E6AA7D7C-6691-46B7-A54B-F23F5DC4172B}"/>
              </a:ext>
            </a:extLst>
          </p:cNvPr>
          <p:cNvSpPr>
            <a:spLocks noGrp="1"/>
          </p:cNvSpPr>
          <p:nvPr>
            <p:ph type="pic" sz="quarter" idx="23"/>
          </p:nvPr>
        </p:nvSpPr>
        <p:spPr>
          <a:xfrm>
            <a:off x="6370056" y="2987366"/>
            <a:ext cx="2556377" cy="1769123"/>
          </a:xfrm>
          <a:custGeom>
            <a:avLst/>
            <a:gdLst>
              <a:gd name="connsiteX0" fmla="*/ 1552809 w 2061671"/>
              <a:gd name="connsiteY0" fmla="*/ 210 h 1420264"/>
              <a:gd name="connsiteX1" fmla="*/ 2029962 w 2061671"/>
              <a:gd name="connsiteY1" fmla="*/ 555490 h 1420264"/>
              <a:gd name="connsiteX2" fmla="*/ 1981438 w 2061671"/>
              <a:gd name="connsiteY2" fmla="*/ 1089257 h 1420264"/>
              <a:gd name="connsiteX3" fmla="*/ 1164617 w 2061671"/>
              <a:gd name="connsiteY3" fmla="*/ 1415497 h 1420264"/>
              <a:gd name="connsiteX4" fmla="*/ 347793 w 2061671"/>
              <a:gd name="connsiteY4" fmla="*/ 992208 h 1420264"/>
              <a:gd name="connsiteX5" fmla="*/ 39 w 2061671"/>
              <a:gd name="connsiteY5" fmla="*/ 331513 h 1420264"/>
              <a:gd name="connsiteX6" fmla="*/ 412493 w 2061671"/>
              <a:gd name="connsiteY6" fmla="*/ 134948 h 1420264"/>
              <a:gd name="connsiteX7" fmla="*/ 986694 w 2061671"/>
              <a:gd name="connsiteY7" fmla="*/ 304783 h 1420264"/>
              <a:gd name="connsiteX8" fmla="*/ 1552809 w 2061671"/>
              <a:gd name="connsiteY8" fmla="*/ 210 h 1420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1671" h="1420264">
                <a:moveTo>
                  <a:pt x="1552809" y="210"/>
                </a:moveTo>
                <a:cubicBezTo>
                  <a:pt x="1726687" y="9646"/>
                  <a:pt x="1982786" y="383418"/>
                  <a:pt x="2029962" y="555490"/>
                </a:cubicBezTo>
                <a:cubicBezTo>
                  <a:pt x="2077138" y="727563"/>
                  <a:pt x="2079835" y="920313"/>
                  <a:pt x="1981438" y="1089257"/>
                </a:cubicBezTo>
                <a:cubicBezTo>
                  <a:pt x="1838562" y="1313007"/>
                  <a:pt x="1453066" y="1447846"/>
                  <a:pt x="1164617" y="1415497"/>
                </a:cubicBezTo>
                <a:cubicBezTo>
                  <a:pt x="876169" y="1383147"/>
                  <a:pt x="528411" y="1193090"/>
                  <a:pt x="347793" y="992208"/>
                </a:cubicBezTo>
                <a:cubicBezTo>
                  <a:pt x="134826" y="791326"/>
                  <a:pt x="-2658" y="482476"/>
                  <a:pt x="39" y="331513"/>
                </a:cubicBezTo>
                <a:cubicBezTo>
                  <a:pt x="2735" y="180549"/>
                  <a:pt x="248051" y="139403"/>
                  <a:pt x="412493" y="134948"/>
                </a:cubicBezTo>
                <a:cubicBezTo>
                  <a:pt x="576936" y="130493"/>
                  <a:pt x="792598" y="350153"/>
                  <a:pt x="986694" y="304783"/>
                </a:cubicBezTo>
                <a:cubicBezTo>
                  <a:pt x="1240098" y="303893"/>
                  <a:pt x="1378931" y="-9225"/>
                  <a:pt x="1552809" y="210"/>
                </a:cubicBezTo>
                <a:close/>
              </a:path>
            </a:pathLst>
          </a:custGeom>
        </p:spPr>
        <p:txBody>
          <a:bodyPr wrap="square">
            <a:noAutofit/>
          </a:bodyPr>
          <a:lstStyle/>
          <a:p>
            <a:endParaRPr lang="en-GB"/>
          </a:p>
        </p:txBody>
      </p:sp>
      <p:sp>
        <p:nvSpPr>
          <p:cNvPr id="25" name="Picture Placeholder 24">
            <a:extLst>
              <a:ext uri="{FF2B5EF4-FFF2-40B4-BE49-F238E27FC236}">
                <a16:creationId xmlns:a16="http://schemas.microsoft.com/office/drawing/2014/main" id="{4B81B833-F673-49A6-8C3E-9CC75BC1E552}"/>
              </a:ext>
            </a:extLst>
          </p:cNvPr>
          <p:cNvSpPr>
            <a:spLocks noGrp="1"/>
          </p:cNvSpPr>
          <p:nvPr>
            <p:ph type="pic" sz="quarter" idx="22"/>
          </p:nvPr>
        </p:nvSpPr>
        <p:spPr>
          <a:xfrm>
            <a:off x="3312567" y="2987367"/>
            <a:ext cx="2556377" cy="1769123"/>
          </a:xfrm>
          <a:custGeom>
            <a:avLst/>
            <a:gdLst>
              <a:gd name="connsiteX0" fmla="*/ 1552809 w 2061671"/>
              <a:gd name="connsiteY0" fmla="*/ 210 h 1420264"/>
              <a:gd name="connsiteX1" fmla="*/ 2029962 w 2061671"/>
              <a:gd name="connsiteY1" fmla="*/ 555490 h 1420264"/>
              <a:gd name="connsiteX2" fmla="*/ 1981439 w 2061671"/>
              <a:gd name="connsiteY2" fmla="*/ 1089257 h 1420264"/>
              <a:gd name="connsiteX3" fmla="*/ 1164617 w 2061671"/>
              <a:gd name="connsiteY3" fmla="*/ 1415497 h 1420264"/>
              <a:gd name="connsiteX4" fmla="*/ 347793 w 2061671"/>
              <a:gd name="connsiteY4" fmla="*/ 992208 h 1420264"/>
              <a:gd name="connsiteX5" fmla="*/ 39 w 2061671"/>
              <a:gd name="connsiteY5" fmla="*/ 331513 h 1420264"/>
              <a:gd name="connsiteX6" fmla="*/ 412493 w 2061671"/>
              <a:gd name="connsiteY6" fmla="*/ 134948 h 1420264"/>
              <a:gd name="connsiteX7" fmla="*/ 986694 w 2061671"/>
              <a:gd name="connsiteY7" fmla="*/ 304783 h 1420264"/>
              <a:gd name="connsiteX8" fmla="*/ 1552809 w 2061671"/>
              <a:gd name="connsiteY8" fmla="*/ 210 h 1420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1671" h="1420264">
                <a:moveTo>
                  <a:pt x="1552809" y="210"/>
                </a:moveTo>
                <a:cubicBezTo>
                  <a:pt x="1726687" y="9646"/>
                  <a:pt x="1982786" y="383418"/>
                  <a:pt x="2029962" y="555490"/>
                </a:cubicBezTo>
                <a:cubicBezTo>
                  <a:pt x="2077138" y="727563"/>
                  <a:pt x="2079835" y="920313"/>
                  <a:pt x="1981439" y="1089257"/>
                </a:cubicBezTo>
                <a:cubicBezTo>
                  <a:pt x="1838563" y="1313007"/>
                  <a:pt x="1453066" y="1447846"/>
                  <a:pt x="1164617" y="1415497"/>
                </a:cubicBezTo>
                <a:cubicBezTo>
                  <a:pt x="876169" y="1383147"/>
                  <a:pt x="528411" y="1193090"/>
                  <a:pt x="347793" y="992208"/>
                </a:cubicBezTo>
                <a:cubicBezTo>
                  <a:pt x="134826" y="791326"/>
                  <a:pt x="-2658" y="482476"/>
                  <a:pt x="39" y="331513"/>
                </a:cubicBezTo>
                <a:cubicBezTo>
                  <a:pt x="2735" y="180549"/>
                  <a:pt x="248051" y="139403"/>
                  <a:pt x="412493" y="134948"/>
                </a:cubicBezTo>
                <a:cubicBezTo>
                  <a:pt x="576936" y="130493"/>
                  <a:pt x="792598" y="350153"/>
                  <a:pt x="986694" y="304783"/>
                </a:cubicBezTo>
                <a:cubicBezTo>
                  <a:pt x="1240098" y="303893"/>
                  <a:pt x="1378931" y="-9225"/>
                  <a:pt x="1552809" y="210"/>
                </a:cubicBezTo>
                <a:close/>
              </a:path>
            </a:pathLst>
          </a:custGeom>
        </p:spPr>
        <p:txBody>
          <a:bodyPr wrap="square">
            <a:noAutofit/>
          </a:bodyPr>
          <a:lstStyle/>
          <a:p>
            <a:endParaRPr lang="en-GB"/>
          </a:p>
        </p:txBody>
      </p:sp>
      <p:sp>
        <p:nvSpPr>
          <p:cNvPr id="22" name="Picture Placeholder 21">
            <a:extLst>
              <a:ext uri="{FF2B5EF4-FFF2-40B4-BE49-F238E27FC236}">
                <a16:creationId xmlns:a16="http://schemas.microsoft.com/office/drawing/2014/main" id="{B827DFE3-4CED-4746-BAC6-8851D45F61E2}"/>
              </a:ext>
            </a:extLst>
          </p:cNvPr>
          <p:cNvSpPr>
            <a:spLocks noGrp="1"/>
          </p:cNvSpPr>
          <p:nvPr>
            <p:ph type="pic" sz="quarter" idx="21"/>
          </p:nvPr>
        </p:nvSpPr>
        <p:spPr>
          <a:xfrm>
            <a:off x="247244" y="2987367"/>
            <a:ext cx="2556377" cy="1769123"/>
          </a:xfrm>
          <a:custGeom>
            <a:avLst/>
            <a:gdLst>
              <a:gd name="connsiteX0" fmla="*/ 1552809 w 2061671"/>
              <a:gd name="connsiteY0" fmla="*/ 210 h 1420264"/>
              <a:gd name="connsiteX1" fmla="*/ 2029962 w 2061671"/>
              <a:gd name="connsiteY1" fmla="*/ 555490 h 1420264"/>
              <a:gd name="connsiteX2" fmla="*/ 1981439 w 2061671"/>
              <a:gd name="connsiteY2" fmla="*/ 1089257 h 1420264"/>
              <a:gd name="connsiteX3" fmla="*/ 1164617 w 2061671"/>
              <a:gd name="connsiteY3" fmla="*/ 1415497 h 1420264"/>
              <a:gd name="connsiteX4" fmla="*/ 347793 w 2061671"/>
              <a:gd name="connsiteY4" fmla="*/ 992208 h 1420264"/>
              <a:gd name="connsiteX5" fmla="*/ 39 w 2061671"/>
              <a:gd name="connsiteY5" fmla="*/ 331513 h 1420264"/>
              <a:gd name="connsiteX6" fmla="*/ 412493 w 2061671"/>
              <a:gd name="connsiteY6" fmla="*/ 134948 h 1420264"/>
              <a:gd name="connsiteX7" fmla="*/ 986694 w 2061671"/>
              <a:gd name="connsiteY7" fmla="*/ 304783 h 1420264"/>
              <a:gd name="connsiteX8" fmla="*/ 1552809 w 2061671"/>
              <a:gd name="connsiteY8" fmla="*/ 210 h 1420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1671" h="1420264">
                <a:moveTo>
                  <a:pt x="1552809" y="210"/>
                </a:moveTo>
                <a:cubicBezTo>
                  <a:pt x="1726687" y="9646"/>
                  <a:pt x="1982786" y="383418"/>
                  <a:pt x="2029962" y="555490"/>
                </a:cubicBezTo>
                <a:cubicBezTo>
                  <a:pt x="2077138" y="727563"/>
                  <a:pt x="2079835" y="920313"/>
                  <a:pt x="1981439" y="1089257"/>
                </a:cubicBezTo>
                <a:cubicBezTo>
                  <a:pt x="1838563" y="1313007"/>
                  <a:pt x="1453066" y="1447846"/>
                  <a:pt x="1164617" y="1415497"/>
                </a:cubicBezTo>
                <a:cubicBezTo>
                  <a:pt x="876168" y="1383147"/>
                  <a:pt x="528411" y="1193090"/>
                  <a:pt x="347793" y="992208"/>
                </a:cubicBezTo>
                <a:cubicBezTo>
                  <a:pt x="134826" y="791326"/>
                  <a:pt x="-2658" y="482476"/>
                  <a:pt x="39" y="331513"/>
                </a:cubicBezTo>
                <a:cubicBezTo>
                  <a:pt x="2735" y="180549"/>
                  <a:pt x="248051" y="139403"/>
                  <a:pt x="412493" y="134948"/>
                </a:cubicBezTo>
                <a:cubicBezTo>
                  <a:pt x="576936" y="130493"/>
                  <a:pt x="792598" y="350153"/>
                  <a:pt x="986694" y="304783"/>
                </a:cubicBezTo>
                <a:cubicBezTo>
                  <a:pt x="1240098" y="303893"/>
                  <a:pt x="1378931" y="-9225"/>
                  <a:pt x="1552809" y="210"/>
                </a:cubicBezTo>
                <a:close/>
              </a:path>
            </a:pathLst>
          </a:custGeom>
        </p:spPr>
        <p:txBody>
          <a:bodyPr wrap="square">
            <a:noAutofit/>
          </a:bodyPr>
          <a:lstStyle/>
          <a:p>
            <a:endParaRPr lang="en-GB"/>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8" y="1188000"/>
            <a:ext cx="2531717" cy="1769123"/>
          </a:xfrm>
          <a:prstGeom prst="rect">
            <a:avLst/>
          </a:prstGeom>
        </p:spPr>
        <p:txBody>
          <a:bodyPr>
            <a:normAutofit/>
          </a:bodyPr>
          <a:lstStyle>
            <a:lvl1pPr>
              <a:defRPr sz="1800"/>
            </a:lvl1pPr>
            <a:lvl2pPr>
              <a:defRPr sz="1800"/>
            </a:lvl2pPr>
            <a:lvl3pPr>
              <a:defRPr sz="1600"/>
            </a:lvl3pPr>
          </a:lstStyle>
          <a:p>
            <a:pPr lvl="0"/>
            <a:r>
              <a:rPr lang="en-GB" noProof="0"/>
              <a:t>Main body text</a:t>
            </a:r>
          </a:p>
          <a:p>
            <a:pPr lvl="1"/>
            <a:r>
              <a:rPr lang="en-GB" noProof="0"/>
              <a:t>Second level</a:t>
            </a:r>
          </a:p>
          <a:p>
            <a:pPr lvl="2"/>
            <a:r>
              <a:rPr lang="en-GB" noProof="0"/>
              <a:t>Third level</a:t>
            </a:r>
          </a:p>
        </p:txBody>
      </p:sp>
      <p:sp>
        <p:nvSpPr>
          <p:cNvPr id="2" name="Titel 1">
            <a:extLst>
              <a:ext uri="{FF2B5EF4-FFF2-40B4-BE49-F238E27FC236}">
                <a16:creationId xmlns:a16="http://schemas.microsoft.com/office/drawing/2014/main" id="{F3037597-8BB0-4750-8FAD-252867721047}"/>
              </a:ext>
            </a:extLst>
          </p:cNvPr>
          <p:cNvSpPr>
            <a:spLocks noGrp="1"/>
          </p:cNvSpPr>
          <p:nvPr>
            <p:ph type="title" hasCustomPrompt="1"/>
          </p:nvPr>
        </p:nvSpPr>
        <p:spPr bwMode="gray">
          <a:xfrm>
            <a:off x="436085" y="576000"/>
            <a:ext cx="8560833" cy="540544"/>
          </a:xfrm>
          <a:prstGeom prst="rect">
            <a:avLst/>
          </a:prstGeom>
        </p:spPr>
        <p:txBody>
          <a:bodyPr/>
          <a:lstStyle>
            <a:lvl1pPr>
              <a:defRPr>
                <a:solidFill>
                  <a:srgbClr val="004C82"/>
                </a:solidFill>
              </a:defRPr>
            </a:lvl1pPr>
          </a:lstStyle>
          <a:p>
            <a:r>
              <a:rPr lang="en-GB"/>
              <a:t>Click to add headline</a:t>
            </a:r>
          </a:p>
        </p:txBody>
      </p:sp>
      <p:sp>
        <p:nvSpPr>
          <p:cNvPr id="9" name="Textplatzhalter 7">
            <a:extLst>
              <a:ext uri="{FF2B5EF4-FFF2-40B4-BE49-F238E27FC236}">
                <a16:creationId xmlns:a16="http://schemas.microsoft.com/office/drawing/2014/main" id="{22732D1C-05D1-4A5F-B576-23063E1D7BD4}"/>
              </a:ext>
            </a:extLst>
          </p:cNvPr>
          <p:cNvSpPr>
            <a:spLocks noGrp="1"/>
          </p:cNvSpPr>
          <p:nvPr>
            <p:ph type="body" sz="quarter" idx="14" hasCustomPrompt="1"/>
          </p:nvPr>
        </p:nvSpPr>
        <p:spPr bwMode="gray">
          <a:xfrm>
            <a:off x="3467551" y="1188000"/>
            <a:ext cx="2531717" cy="1769123"/>
          </a:xfrm>
          <a:prstGeom prst="rect">
            <a:avLst/>
          </a:prstGeom>
        </p:spPr>
        <p:txBody>
          <a:bodyPr>
            <a:normAutofit/>
          </a:bodyPr>
          <a:lstStyle>
            <a:lvl1pPr>
              <a:defRPr sz="1800"/>
            </a:lvl1pPr>
            <a:lvl2pPr>
              <a:defRPr sz="1800"/>
            </a:lvl2pPr>
            <a:lvl3pPr>
              <a:defRPr sz="1600"/>
            </a:lvl3pPr>
          </a:lstStyle>
          <a:p>
            <a:pPr lvl="0"/>
            <a:r>
              <a:rPr lang="en-GB" noProof="0"/>
              <a:t>Main body text</a:t>
            </a:r>
          </a:p>
          <a:p>
            <a:pPr lvl="1"/>
            <a:r>
              <a:rPr lang="en-GB" noProof="0"/>
              <a:t>Second level</a:t>
            </a:r>
          </a:p>
          <a:p>
            <a:pPr lvl="2"/>
            <a:r>
              <a:rPr lang="en-GB" noProof="0"/>
              <a:t>Third level</a:t>
            </a:r>
          </a:p>
        </p:txBody>
      </p:sp>
      <p:sp>
        <p:nvSpPr>
          <p:cNvPr id="20" name="Textplatzhalter 7">
            <a:extLst>
              <a:ext uri="{FF2B5EF4-FFF2-40B4-BE49-F238E27FC236}">
                <a16:creationId xmlns:a16="http://schemas.microsoft.com/office/drawing/2014/main" id="{DED8696E-3F6E-4312-8474-D7B6C988FDD5}"/>
              </a:ext>
            </a:extLst>
          </p:cNvPr>
          <p:cNvSpPr>
            <a:spLocks noGrp="1"/>
          </p:cNvSpPr>
          <p:nvPr>
            <p:ph type="body" sz="quarter" idx="18" hasCustomPrompt="1"/>
          </p:nvPr>
        </p:nvSpPr>
        <p:spPr bwMode="gray">
          <a:xfrm>
            <a:off x="6485284" y="1188000"/>
            <a:ext cx="2531717" cy="1769123"/>
          </a:xfrm>
          <a:prstGeom prst="rect">
            <a:avLst/>
          </a:prstGeom>
        </p:spPr>
        <p:txBody>
          <a:bodyPr>
            <a:normAutofit/>
          </a:bodyPr>
          <a:lstStyle>
            <a:lvl1pPr>
              <a:defRPr sz="1800"/>
            </a:lvl1pPr>
            <a:lvl2pPr>
              <a:defRPr sz="1800"/>
            </a:lvl2pPr>
            <a:lvl3pPr>
              <a:defRPr sz="1600"/>
            </a:lvl3pPr>
          </a:lstStyle>
          <a:p>
            <a:pPr lvl="0"/>
            <a:r>
              <a:rPr lang="en-GB" noProof="0"/>
              <a:t>Main body text</a:t>
            </a:r>
          </a:p>
          <a:p>
            <a:pPr lvl="1"/>
            <a:r>
              <a:rPr lang="en-GB" noProof="0"/>
              <a:t>Second level</a:t>
            </a:r>
          </a:p>
          <a:p>
            <a:pPr lvl="2"/>
            <a:r>
              <a:rPr lang="en-GB" noProof="0"/>
              <a:t>Third level</a:t>
            </a:r>
          </a:p>
        </p:txBody>
      </p:sp>
      <p:sp>
        <p:nvSpPr>
          <p:cNvPr id="11" name="Slide Number Placeholder 3">
            <a:extLst>
              <a:ext uri="{FF2B5EF4-FFF2-40B4-BE49-F238E27FC236}">
                <a16:creationId xmlns:a16="http://schemas.microsoft.com/office/drawing/2014/main" id="{8499C534-579E-4163-ACED-5A40EB80BB37}"/>
              </a:ext>
            </a:extLst>
          </p:cNvPr>
          <p:cNvSpPr>
            <a:spLocks noGrp="1"/>
          </p:cNvSpPr>
          <p:nvPr>
            <p:ph type="sldNum" sz="quarter" idx="16"/>
          </p:nvPr>
        </p:nvSpPr>
        <p:spPr>
          <a:xfrm>
            <a:off x="6957528" y="4754925"/>
            <a:ext cx="2057400" cy="274637"/>
          </a:xfrm>
        </p:spPr>
        <p:txBody>
          <a:bodyPr/>
          <a:lstStyle/>
          <a:p>
            <a:fld id="{CF23C0C3-F0EC-4AF0-84C8-08554CFEDD03}" type="slidenum">
              <a:rPr lang="en-GB" smtClean="0"/>
              <a:t>‹Nr.›</a:t>
            </a:fld>
            <a:endParaRPr lang="en-GB"/>
          </a:p>
        </p:txBody>
      </p:sp>
    </p:spTree>
    <p:extLst>
      <p:ext uri="{BB962C8B-B14F-4D97-AF65-F5344CB8AC3E}">
        <p14:creationId xmlns:p14="http://schemas.microsoft.com/office/powerpoint/2010/main" val="2157150794"/>
      </p:ext>
    </p:extLst>
  </p:cSld>
  <p:clrMapOvr>
    <a:masterClrMapping/>
  </p:clrMapOvr>
  <p:transition>
    <p:fade/>
  </p:transition>
  <p:extLst>
    <p:ext uri="{DCECCB84-F9BA-43D5-87BE-67443E8EF086}">
      <p15:sldGuideLst xmlns:p15="http://schemas.microsoft.com/office/powerpoint/2012/main">
        <p15:guide id="1" pos="288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roject slide">
    <p:spTree>
      <p:nvGrpSpPr>
        <p:cNvPr id="1" name=""/>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id="{E8B30111-BD6C-49E9-8622-D70E1A481C12}"/>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 y="0"/>
            <a:ext cx="9144000" cy="5143500"/>
          </a:xfrm>
          <a:prstGeom prst="rect">
            <a:avLst/>
          </a:prstGeom>
        </p:spPr>
      </p:pic>
      <p:sp>
        <p:nvSpPr>
          <p:cNvPr id="6" name="Bildplatzhalter 5">
            <a:extLst>
              <a:ext uri="{FF2B5EF4-FFF2-40B4-BE49-F238E27FC236}">
                <a16:creationId xmlns:a16="http://schemas.microsoft.com/office/drawing/2014/main" id="{AD865FD3-1198-4DEC-9CE4-A71B7C84CD08}"/>
              </a:ext>
            </a:extLst>
          </p:cNvPr>
          <p:cNvSpPr>
            <a:spLocks noGrp="1"/>
          </p:cNvSpPr>
          <p:nvPr>
            <p:ph type="pic" sz="quarter" idx="15" hasCustomPrompt="1"/>
          </p:nvPr>
        </p:nvSpPr>
        <p:spPr bwMode="gray">
          <a:xfrm>
            <a:off x="460375" y="3341484"/>
            <a:ext cx="3088941" cy="1411269"/>
          </a:xfrm>
          <a:prstGeom prst="rect">
            <a:avLst/>
          </a:prstGeom>
          <a:solidFill>
            <a:schemeClr val="bg2"/>
          </a:solidFill>
        </p:spPr>
        <p:txBody>
          <a:bodyPr vert="horz" lIns="36000" tIns="1152000" rIns="36000" bIns="36000" rtlCol="0">
            <a:noAutofit/>
          </a:bodyPr>
          <a:lstStyle>
            <a:lvl1pPr algn="ctr">
              <a:defRPr lang="en-GB" sz="1000" dirty="0">
                <a:solidFill>
                  <a:schemeClr val="tx2"/>
                </a:solidFill>
              </a:defRPr>
            </a:lvl1pPr>
          </a:lstStyle>
          <a:p>
            <a:r>
              <a:rPr lang="en-GB"/>
              <a:t>Photo</a:t>
            </a:r>
          </a:p>
        </p:txBody>
      </p:sp>
      <p:sp>
        <p:nvSpPr>
          <p:cNvPr id="18" name="Rechteck 17">
            <a:extLst>
              <a:ext uri="{FF2B5EF4-FFF2-40B4-BE49-F238E27FC236}">
                <a16:creationId xmlns:a16="http://schemas.microsoft.com/office/drawing/2014/main" id="{2FE0F192-365F-4B9B-9AE5-A8DCD077B27C}"/>
              </a:ext>
            </a:extLst>
          </p:cNvPr>
          <p:cNvSpPr/>
          <p:nvPr userDrawn="1"/>
        </p:nvSpPr>
        <p:spPr bwMode="gray">
          <a:xfrm>
            <a:off x="460374" y="1199268"/>
            <a:ext cx="3088942" cy="129810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err="1"/>
          </a:p>
        </p:txBody>
      </p:sp>
      <p:sp>
        <p:nvSpPr>
          <p:cNvPr id="12" name="Rechteck 11">
            <a:extLst>
              <a:ext uri="{FF2B5EF4-FFF2-40B4-BE49-F238E27FC236}">
                <a16:creationId xmlns:a16="http://schemas.microsoft.com/office/drawing/2014/main" id="{FD20B6CE-6FB5-47BE-ACA3-1FADB18A5F9F}"/>
              </a:ext>
            </a:extLst>
          </p:cNvPr>
          <p:cNvSpPr/>
          <p:nvPr userDrawn="1"/>
        </p:nvSpPr>
        <p:spPr bwMode="gray">
          <a:xfrm>
            <a:off x="460373" y="2551658"/>
            <a:ext cx="3088941" cy="74875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err="1"/>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60373" y="2551658"/>
            <a:ext cx="3088943" cy="212006"/>
          </a:xfrm>
          <a:prstGeom prst="rect">
            <a:avLst/>
          </a:prstGeom>
          <a:noFill/>
        </p:spPr>
        <p:txBody>
          <a:bodyPr vert="horz" lIns="72000" tIns="36000" rIns="72000" bIns="36000" rtlCol="0" anchor="ctr">
            <a:noAutofit/>
          </a:bodyPr>
          <a:lstStyle>
            <a:lvl1pPr marL="0" marR="0" indent="0" algn="l" defTabSz="685800" rtl="0" eaLnBrk="1" fontAlgn="auto" latinLnBrk="0" hangingPunct="1">
              <a:lnSpc>
                <a:spcPct val="90000"/>
              </a:lnSpc>
              <a:spcBef>
                <a:spcPts val="600"/>
              </a:spcBef>
              <a:spcAft>
                <a:spcPts val="0"/>
              </a:spcAft>
              <a:buClrTx/>
              <a:buSzTx/>
              <a:buFont typeface="Arial" panose="020B0604020202020204" pitchFamily="34" charset="0"/>
              <a:buNone/>
              <a:tabLst/>
              <a:defRPr lang="de-DE" sz="1200" b="1" baseline="0" dirty="0">
                <a:solidFill>
                  <a:schemeClr val="bg1"/>
                </a:solidFill>
              </a:defRPr>
            </a:lvl1pPr>
            <a:lvl2pPr>
              <a:defRPr lang="de-DE" dirty="0"/>
            </a:lvl2pPr>
            <a:lvl3pPr>
              <a:defRPr lang="en-GB" dirty="0"/>
            </a:lvl3pPr>
          </a:lstStyle>
          <a:p>
            <a:r>
              <a:rPr lang="en-GB"/>
              <a:t>Name of partner</a:t>
            </a:r>
          </a:p>
        </p:txBody>
      </p:sp>
      <p:sp>
        <p:nvSpPr>
          <p:cNvPr id="19" name="Titel 1">
            <a:extLst>
              <a:ext uri="{FF2B5EF4-FFF2-40B4-BE49-F238E27FC236}">
                <a16:creationId xmlns:a16="http://schemas.microsoft.com/office/drawing/2014/main" id="{E5EE29FF-B139-4CD9-A32C-25A2CCBFB41B}"/>
              </a:ext>
            </a:extLst>
          </p:cNvPr>
          <p:cNvSpPr>
            <a:spLocks noGrp="1"/>
          </p:cNvSpPr>
          <p:nvPr>
            <p:ph type="title" hasCustomPrompt="1"/>
          </p:nvPr>
        </p:nvSpPr>
        <p:spPr bwMode="gray">
          <a:xfrm>
            <a:off x="460374" y="576000"/>
            <a:ext cx="4839635" cy="540544"/>
          </a:xfrm>
          <a:prstGeom prst="rect">
            <a:avLst/>
          </a:prstGeom>
        </p:spPr>
        <p:txBody>
          <a:bodyPr/>
          <a:lstStyle>
            <a:lvl1pPr>
              <a:defRPr>
                <a:solidFill>
                  <a:srgbClr val="004C82"/>
                </a:solidFill>
              </a:defRPr>
            </a:lvl1pPr>
          </a:lstStyle>
          <a:p>
            <a:r>
              <a:rPr lang="en-GB"/>
              <a:t>Project text slide</a:t>
            </a:r>
          </a:p>
        </p:txBody>
      </p:sp>
      <p:sp>
        <p:nvSpPr>
          <p:cNvPr id="14" name="Textplatzhalter 8">
            <a:extLst>
              <a:ext uri="{FF2B5EF4-FFF2-40B4-BE49-F238E27FC236}">
                <a16:creationId xmlns:a16="http://schemas.microsoft.com/office/drawing/2014/main" id="{40AE37FF-8E79-4DC2-894F-409F5F142440}"/>
              </a:ext>
            </a:extLst>
          </p:cNvPr>
          <p:cNvSpPr>
            <a:spLocks noGrp="1"/>
          </p:cNvSpPr>
          <p:nvPr>
            <p:ph type="body" sz="quarter" idx="17" hasCustomPrompt="1"/>
          </p:nvPr>
        </p:nvSpPr>
        <p:spPr bwMode="gray">
          <a:xfrm>
            <a:off x="460373" y="2746182"/>
            <a:ext cx="3088943" cy="554231"/>
          </a:xfrm>
          <a:prstGeom prst="rect">
            <a:avLst/>
          </a:prstGeom>
          <a:noFill/>
        </p:spPr>
        <p:txBody>
          <a:bodyPr lIns="72000" anchor="t">
            <a:noAutofit/>
          </a:bodyPr>
          <a:lstStyle>
            <a:lvl1pPr>
              <a:lnSpc>
                <a:spcPct val="100000"/>
              </a:lnSpc>
              <a:spcBef>
                <a:spcPts val="0"/>
              </a:spcBef>
              <a:defRPr sz="1100" b="0" baseline="0">
                <a:solidFill>
                  <a:schemeClr val="bg1"/>
                </a:solidFill>
              </a:defRPr>
            </a:lvl1pPr>
          </a:lstStyle>
          <a:p>
            <a:r>
              <a:rPr lang="en-GB"/>
              <a:t>MM/YYYY – MM/YYYY</a:t>
            </a:r>
            <a:br>
              <a:rPr lang="en-GB"/>
            </a:br>
            <a:r>
              <a:rPr lang="en-GB"/>
              <a:t>Volume: EUR 00 million</a:t>
            </a:r>
            <a:br>
              <a:rPr lang="en-GB"/>
            </a:br>
            <a:r>
              <a:rPr lang="en-GB"/>
              <a:t>Public contribution: EUR 000,000</a:t>
            </a:r>
          </a:p>
        </p:txBody>
      </p:sp>
      <p:sp>
        <p:nvSpPr>
          <p:cNvPr id="15" name="Textplatzhalter 8">
            <a:extLst>
              <a:ext uri="{FF2B5EF4-FFF2-40B4-BE49-F238E27FC236}">
                <a16:creationId xmlns:a16="http://schemas.microsoft.com/office/drawing/2014/main" id="{133FB7B2-F1B0-4BE4-A9A1-2AA5AD68EB76}"/>
              </a:ext>
            </a:extLst>
          </p:cNvPr>
          <p:cNvSpPr>
            <a:spLocks noGrp="1"/>
          </p:cNvSpPr>
          <p:nvPr>
            <p:ph type="body" sz="quarter" idx="18" hasCustomPrompt="1"/>
          </p:nvPr>
        </p:nvSpPr>
        <p:spPr bwMode="gray">
          <a:xfrm>
            <a:off x="460374" y="1199907"/>
            <a:ext cx="3088942" cy="271797"/>
          </a:xfrm>
          <a:prstGeom prst="rect">
            <a:avLst/>
          </a:prstGeom>
          <a:noFill/>
        </p:spPr>
        <p:txBody>
          <a:bodyPr lIns="72000" tIns="36000" bIns="36000" anchor="ctr">
            <a:normAutofit/>
          </a:bodyPr>
          <a:lstStyle>
            <a:lvl1pPr>
              <a:defRPr sz="1200" b="1" baseline="0">
                <a:solidFill>
                  <a:schemeClr val="tx1"/>
                </a:solidFill>
              </a:defRPr>
            </a:lvl1pPr>
          </a:lstStyle>
          <a:p>
            <a:r>
              <a:rPr lang="en-GB"/>
              <a:t>Name of country</a:t>
            </a:r>
          </a:p>
        </p:txBody>
      </p:sp>
      <p:sp>
        <p:nvSpPr>
          <p:cNvPr id="16" name="Textplatzhalter 8">
            <a:extLst>
              <a:ext uri="{FF2B5EF4-FFF2-40B4-BE49-F238E27FC236}">
                <a16:creationId xmlns:a16="http://schemas.microsoft.com/office/drawing/2014/main" id="{50874649-3395-4A9D-A057-03A867415BCC}"/>
              </a:ext>
            </a:extLst>
          </p:cNvPr>
          <p:cNvSpPr>
            <a:spLocks noGrp="1"/>
          </p:cNvSpPr>
          <p:nvPr>
            <p:ph type="body" sz="quarter" idx="19" hasCustomPrompt="1"/>
          </p:nvPr>
        </p:nvSpPr>
        <p:spPr bwMode="gray">
          <a:xfrm>
            <a:off x="460373" y="1471705"/>
            <a:ext cx="3088943" cy="1025668"/>
          </a:xfrm>
          <a:prstGeom prst="rect">
            <a:avLst/>
          </a:prstGeom>
          <a:noFill/>
        </p:spPr>
        <p:txBody>
          <a:bodyPr lIns="72000" tIns="0" bIns="36000" anchor="t"/>
          <a:lstStyle>
            <a:lvl1pPr marL="0" indent="0" algn="l" defTabSz="685800" rtl="0" eaLnBrk="1" latinLnBrk="0" hangingPunct="1">
              <a:lnSpc>
                <a:spcPct val="100000"/>
              </a:lnSpc>
              <a:spcBef>
                <a:spcPts val="0"/>
              </a:spcBef>
              <a:buFont typeface="Arial" panose="020B0604020202020204" pitchFamily="34" charset="0"/>
              <a:buNone/>
              <a:defRPr lang="de-DE" sz="1100" b="0" kern="1200" baseline="0" dirty="0" smtClean="0">
                <a:solidFill>
                  <a:schemeClr val="tx1"/>
                </a:solidFill>
                <a:latin typeface="Calibri" panose="020F0502020204030204" pitchFamily="34" charset="0"/>
                <a:ea typeface="+mn-ea"/>
                <a:cs typeface="Calibri" panose="020F0502020204030204" pitchFamily="34" charset="0"/>
              </a:defRPr>
            </a:lvl1pPr>
          </a:lstStyle>
          <a:p>
            <a:r>
              <a:rPr lang="en-GB"/>
              <a:t>Text containing the name of the country.</a:t>
            </a:r>
          </a:p>
        </p:txBody>
      </p:sp>
      <p:sp>
        <p:nvSpPr>
          <p:cNvPr id="7" name="Textplatzhalter 6">
            <a:extLst>
              <a:ext uri="{FF2B5EF4-FFF2-40B4-BE49-F238E27FC236}">
                <a16:creationId xmlns:a16="http://schemas.microsoft.com/office/drawing/2014/main" id="{47B8F238-9E4D-4367-BF20-CAA4F4E82F22}"/>
              </a:ext>
            </a:extLst>
          </p:cNvPr>
          <p:cNvSpPr>
            <a:spLocks noGrp="1"/>
          </p:cNvSpPr>
          <p:nvPr>
            <p:ph type="body" sz="quarter" idx="20" hasCustomPrompt="1"/>
          </p:nvPr>
        </p:nvSpPr>
        <p:spPr bwMode="gray">
          <a:xfrm>
            <a:off x="4188477" y="1188000"/>
            <a:ext cx="4839635" cy="3564753"/>
          </a:xfrm>
          <a:prstGeom prst="rect">
            <a:avLst/>
          </a:prstGeom>
        </p:spPr>
        <p:txBody>
          <a:bodyPr/>
          <a:lstStyle>
            <a:lvl1pPr>
              <a:defRPr/>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13" name="Slide Number Placeholder 3">
            <a:extLst>
              <a:ext uri="{FF2B5EF4-FFF2-40B4-BE49-F238E27FC236}">
                <a16:creationId xmlns:a16="http://schemas.microsoft.com/office/drawing/2014/main" id="{BB2C131C-FC1A-496B-866C-3997352AF75E}"/>
              </a:ext>
            </a:extLst>
          </p:cNvPr>
          <p:cNvSpPr>
            <a:spLocks noGrp="1"/>
          </p:cNvSpPr>
          <p:nvPr>
            <p:ph type="sldNum" sz="quarter" idx="16"/>
          </p:nvPr>
        </p:nvSpPr>
        <p:spPr>
          <a:xfrm>
            <a:off x="6957528" y="4754925"/>
            <a:ext cx="2057400" cy="274637"/>
          </a:xfrm>
        </p:spPr>
        <p:txBody>
          <a:bodyPr/>
          <a:lstStyle/>
          <a:p>
            <a:fld id="{CF23C0C3-F0EC-4AF0-84C8-08554CFEDD03}" type="slidenum">
              <a:rPr lang="en-GB" smtClean="0"/>
              <a:t>‹Nr.›</a:t>
            </a:fld>
            <a:endParaRPr lang="en-GB"/>
          </a:p>
        </p:txBody>
      </p:sp>
    </p:spTree>
    <p:extLst>
      <p:ext uri="{BB962C8B-B14F-4D97-AF65-F5344CB8AC3E}">
        <p14:creationId xmlns:p14="http://schemas.microsoft.com/office/powerpoint/2010/main" val="3900305788"/>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Project slide">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DE29BA97-3C41-4494-8887-D4CCDF35392C}"/>
              </a:ext>
            </a:extLst>
          </p:cNvPr>
          <p:cNvSpPr/>
          <p:nvPr userDrawn="1"/>
        </p:nvSpPr>
        <p:spPr>
          <a:xfrm>
            <a:off x="4304367" y="2615423"/>
            <a:ext cx="4839629" cy="2528077"/>
          </a:xfrm>
          <a:custGeom>
            <a:avLst/>
            <a:gdLst>
              <a:gd name="connsiteX0" fmla="*/ 0 w 4572905"/>
              <a:gd name="connsiteY0" fmla="*/ 0 h 2528077"/>
              <a:gd name="connsiteX1" fmla="*/ 4572905 w 4572905"/>
              <a:gd name="connsiteY1" fmla="*/ 0 h 2528077"/>
              <a:gd name="connsiteX2" fmla="*/ 4572905 w 4572905"/>
              <a:gd name="connsiteY2" fmla="*/ 2528077 h 2528077"/>
              <a:gd name="connsiteX3" fmla="*/ 2285472 w 4572905"/>
              <a:gd name="connsiteY3" fmla="*/ 2528077 h 2528077"/>
              <a:gd name="connsiteX4" fmla="*/ 9849 w 4572905"/>
              <a:gd name="connsiteY4" fmla="*/ 219274 h 25280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72905" h="2528077">
                <a:moveTo>
                  <a:pt x="0" y="0"/>
                </a:moveTo>
                <a:lnTo>
                  <a:pt x="4572905" y="0"/>
                </a:lnTo>
                <a:lnTo>
                  <a:pt x="4572905" y="2528077"/>
                </a:lnTo>
                <a:lnTo>
                  <a:pt x="2285472" y="2528077"/>
                </a:lnTo>
                <a:cubicBezTo>
                  <a:pt x="1101115" y="2528077"/>
                  <a:pt x="126988" y="1516094"/>
                  <a:pt x="9849" y="219274"/>
                </a:cubicBezTo>
                <a:close/>
              </a:path>
            </a:pathLst>
          </a:custGeom>
          <a:solidFill>
            <a:srgbClr val="A1A1A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252000" rtlCol="0" anchor="t">
            <a:noAutofit/>
          </a:bodyPr>
          <a:lstStyle/>
          <a:p>
            <a:pPr algn="ctr"/>
            <a:endParaRPr lang="en-GB" sz="1200">
              <a:latin typeface="Calibri" panose="020F0502020204030204" pitchFamily="34" charset="0"/>
              <a:cs typeface="Calibri" panose="020F0502020204030204" pitchFamily="34" charset="0"/>
            </a:endParaRPr>
          </a:p>
        </p:txBody>
      </p:sp>
      <p:sp>
        <p:nvSpPr>
          <p:cNvPr id="19" name="Titel 1">
            <a:extLst>
              <a:ext uri="{FF2B5EF4-FFF2-40B4-BE49-F238E27FC236}">
                <a16:creationId xmlns:a16="http://schemas.microsoft.com/office/drawing/2014/main" id="{E5EE29FF-B139-4CD9-A32C-25A2CCBFB41B}"/>
              </a:ext>
            </a:extLst>
          </p:cNvPr>
          <p:cNvSpPr>
            <a:spLocks noGrp="1"/>
          </p:cNvSpPr>
          <p:nvPr>
            <p:ph type="title" hasCustomPrompt="1"/>
          </p:nvPr>
        </p:nvSpPr>
        <p:spPr bwMode="gray">
          <a:xfrm>
            <a:off x="460374" y="576000"/>
            <a:ext cx="4839635" cy="540544"/>
          </a:xfrm>
          <a:prstGeom prst="rect">
            <a:avLst/>
          </a:prstGeom>
        </p:spPr>
        <p:txBody>
          <a:bodyPr/>
          <a:lstStyle>
            <a:lvl1pPr>
              <a:defRPr>
                <a:solidFill>
                  <a:srgbClr val="004C82"/>
                </a:solidFill>
              </a:defRPr>
            </a:lvl1pPr>
          </a:lstStyle>
          <a:p>
            <a:r>
              <a:rPr lang="en-GB"/>
              <a:t>Project text slide</a:t>
            </a:r>
          </a:p>
        </p:txBody>
      </p:sp>
      <p:sp>
        <p:nvSpPr>
          <p:cNvPr id="7" name="Textplatzhalter 6">
            <a:extLst>
              <a:ext uri="{FF2B5EF4-FFF2-40B4-BE49-F238E27FC236}">
                <a16:creationId xmlns:a16="http://schemas.microsoft.com/office/drawing/2014/main" id="{47B8F238-9E4D-4367-BF20-CAA4F4E82F22}"/>
              </a:ext>
            </a:extLst>
          </p:cNvPr>
          <p:cNvSpPr>
            <a:spLocks noGrp="1"/>
          </p:cNvSpPr>
          <p:nvPr>
            <p:ph type="body" sz="quarter" idx="20" hasCustomPrompt="1"/>
          </p:nvPr>
        </p:nvSpPr>
        <p:spPr bwMode="gray">
          <a:xfrm>
            <a:off x="481640" y="1190172"/>
            <a:ext cx="4087492" cy="3564753"/>
          </a:xfrm>
          <a:prstGeom prst="rect">
            <a:avLst/>
          </a:prstGeom>
        </p:spPr>
        <p:txBody>
          <a:bodyPr/>
          <a:lstStyle>
            <a:lvl1pPr>
              <a:defRPr/>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13" name="Slide Number Placeholder 3">
            <a:extLst>
              <a:ext uri="{FF2B5EF4-FFF2-40B4-BE49-F238E27FC236}">
                <a16:creationId xmlns:a16="http://schemas.microsoft.com/office/drawing/2014/main" id="{BB2C131C-FC1A-496B-866C-3997352AF75E}"/>
              </a:ext>
            </a:extLst>
          </p:cNvPr>
          <p:cNvSpPr>
            <a:spLocks noGrp="1"/>
          </p:cNvSpPr>
          <p:nvPr>
            <p:ph type="sldNum" sz="quarter" idx="16"/>
          </p:nvPr>
        </p:nvSpPr>
        <p:spPr>
          <a:xfrm>
            <a:off x="6957528" y="4754925"/>
            <a:ext cx="2057400" cy="274637"/>
          </a:xfrm>
        </p:spPr>
        <p:txBody>
          <a:bodyPr/>
          <a:lstStyle/>
          <a:p>
            <a:fld id="{CF23C0C3-F0EC-4AF0-84C8-08554CFEDD03}" type="slidenum">
              <a:rPr lang="en-GB" smtClean="0"/>
              <a:t>‹Nr.›</a:t>
            </a:fld>
            <a:endParaRPr lang="en-GB"/>
          </a:p>
        </p:txBody>
      </p:sp>
      <p:sp>
        <p:nvSpPr>
          <p:cNvPr id="17" name="Picture Placeholder 20">
            <a:extLst>
              <a:ext uri="{FF2B5EF4-FFF2-40B4-BE49-F238E27FC236}">
                <a16:creationId xmlns:a16="http://schemas.microsoft.com/office/drawing/2014/main" id="{D6BE0F37-6E46-4A70-BB5A-A9527CAA8FB7}"/>
              </a:ext>
            </a:extLst>
          </p:cNvPr>
          <p:cNvSpPr>
            <a:spLocks noGrp="1"/>
          </p:cNvSpPr>
          <p:nvPr>
            <p:ph type="pic" sz="quarter" idx="21"/>
          </p:nvPr>
        </p:nvSpPr>
        <p:spPr>
          <a:xfrm>
            <a:off x="4304367" y="91662"/>
            <a:ext cx="4839634" cy="2450133"/>
          </a:xfrm>
          <a:custGeom>
            <a:avLst/>
            <a:gdLst>
              <a:gd name="connsiteX0" fmla="*/ 2282833 w 4569130"/>
              <a:gd name="connsiteY0" fmla="*/ 0 h 2450133"/>
              <a:gd name="connsiteX1" fmla="*/ 4569130 w 4569130"/>
              <a:gd name="connsiteY1" fmla="*/ 0 h 2450133"/>
              <a:gd name="connsiteX2" fmla="*/ 4569130 w 4569130"/>
              <a:gd name="connsiteY2" fmla="*/ 2450133 h 2450133"/>
              <a:gd name="connsiteX3" fmla="*/ 0 w 4569130"/>
              <a:gd name="connsiteY3" fmla="*/ 2450133 h 2450133"/>
              <a:gd name="connsiteX4" fmla="*/ 8340 w 4569130"/>
              <a:gd name="connsiteY4" fmla="*/ 2267658 h 2450133"/>
              <a:gd name="connsiteX5" fmla="*/ 2282833 w 4569130"/>
              <a:gd name="connsiteY5" fmla="*/ 0 h 2450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69130" h="2450133">
                <a:moveTo>
                  <a:pt x="2282833" y="0"/>
                </a:moveTo>
                <a:lnTo>
                  <a:pt x="4569130" y="0"/>
                </a:lnTo>
                <a:lnTo>
                  <a:pt x="4569130" y="2450133"/>
                </a:lnTo>
                <a:lnTo>
                  <a:pt x="0" y="2450133"/>
                </a:lnTo>
                <a:lnTo>
                  <a:pt x="8340" y="2267658"/>
                </a:lnTo>
                <a:cubicBezTo>
                  <a:pt x="125421" y="993948"/>
                  <a:pt x="1099064" y="0"/>
                  <a:pt x="2282833" y="0"/>
                </a:cubicBezTo>
                <a:close/>
              </a:path>
            </a:pathLst>
          </a:custGeom>
        </p:spPr>
        <p:txBody>
          <a:bodyPr wrap="square">
            <a:noAutofit/>
          </a:bodyPr>
          <a:lstStyle/>
          <a:p>
            <a:endParaRPr lang="en-GB"/>
          </a:p>
        </p:txBody>
      </p:sp>
      <p:sp>
        <p:nvSpPr>
          <p:cNvPr id="26" name="Freeform: Shape 25">
            <a:extLst>
              <a:ext uri="{FF2B5EF4-FFF2-40B4-BE49-F238E27FC236}">
                <a16:creationId xmlns:a16="http://schemas.microsoft.com/office/drawing/2014/main" id="{AEE04C84-3DF8-4F98-8E30-7BF410D46923}"/>
              </a:ext>
            </a:extLst>
          </p:cNvPr>
          <p:cNvSpPr/>
          <p:nvPr userDrawn="1"/>
        </p:nvSpPr>
        <p:spPr>
          <a:xfrm>
            <a:off x="4653781" y="3897319"/>
            <a:ext cx="4490214" cy="1246181"/>
          </a:xfrm>
          <a:custGeom>
            <a:avLst/>
            <a:gdLst>
              <a:gd name="connsiteX0" fmla="*/ 0 w 4246029"/>
              <a:gd name="connsiteY0" fmla="*/ 0 h 1246181"/>
              <a:gd name="connsiteX1" fmla="*/ 4246029 w 4246029"/>
              <a:gd name="connsiteY1" fmla="*/ 0 h 1246181"/>
              <a:gd name="connsiteX2" fmla="*/ 4246029 w 4246029"/>
              <a:gd name="connsiteY2" fmla="*/ 1246181 h 1246181"/>
              <a:gd name="connsiteX3" fmla="*/ 1958596 w 4246029"/>
              <a:gd name="connsiteY3" fmla="*/ 1246181 h 1246181"/>
              <a:gd name="connsiteX4" fmla="*/ 24124 w 4246029"/>
              <a:gd name="connsiteY4" fmla="*/ 47508 h 12461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46029" h="1246181">
                <a:moveTo>
                  <a:pt x="0" y="0"/>
                </a:moveTo>
                <a:lnTo>
                  <a:pt x="4246029" y="0"/>
                </a:lnTo>
                <a:lnTo>
                  <a:pt x="4246029" y="1246181"/>
                </a:lnTo>
                <a:lnTo>
                  <a:pt x="1958596" y="1246181"/>
                </a:lnTo>
                <a:cubicBezTo>
                  <a:pt x="1144351" y="1246181"/>
                  <a:pt x="429472" y="767861"/>
                  <a:pt x="24124" y="47508"/>
                </a:cubicBezTo>
                <a:close/>
              </a:path>
            </a:pathLst>
          </a:custGeom>
          <a:solidFill>
            <a:srgbClr val="E2E2E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1200" b="1">
              <a:solidFill>
                <a:schemeClr val="tx1"/>
              </a:solidFill>
            </a:endParaRPr>
          </a:p>
        </p:txBody>
      </p:sp>
      <p:sp>
        <p:nvSpPr>
          <p:cNvPr id="9" name="Rectangle 8">
            <a:extLst>
              <a:ext uri="{FF2B5EF4-FFF2-40B4-BE49-F238E27FC236}">
                <a16:creationId xmlns:a16="http://schemas.microsoft.com/office/drawing/2014/main" id="{D451D0A3-F46E-44F7-931D-0A9251912E91}"/>
              </a:ext>
            </a:extLst>
          </p:cNvPr>
          <p:cNvSpPr/>
          <p:nvPr userDrawn="1"/>
        </p:nvSpPr>
        <p:spPr>
          <a:xfrm>
            <a:off x="4549367" y="3843260"/>
            <a:ext cx="4605265" cy="737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err="1"/>
          </a:p>
        </p:txBody>
      </p:sp>
      <p:sp>
        <p:nvSpPr>
          <p:cNvPr id="5" name="Text Placeholder 4">
            <a:extLst>
              <a:ext uri="{FF2B5EF4-FFF2-40B4-BE49-F238E27FC236}">
                <a16:creationId xmlns:a16="http://schemas.microsoft.com/office/drawing/2014/main" id="{9F7BA8E3-98FB-477B-AD93-010D6400CBA9}"/>
              </a:ext>
            </a:extLst>
          </p:cNvPr>
          <p:cNvSpPr>
            <a:spLocks noGrp="1"/>
          </p:cNvSpPr>
          <p:nvPr>
            <p:ph type="body" sz="quarter" idx="24" hasCustomPrompt="1"/>
          </p:nvPr>
        </p:nvSpPr>
        <p:spPr>
          <a:xfrm>
            <a:off x="4653781" y="2615423"/>
            <a:ext cx="4490218" cy="1220788"/>
          </a:xfrm>
        </p:spPr>
        <p:txBody>
          <a:bodyPr>
            <a:normAutofit/>
          </a:bodyPr>
          <a:lstStyle>
            <a:lvl1pPr>
              <a:defRPr sz="1200" b="0">
                <a:solidFill>
                  <a:schemeClr val="bg1"/>
                </a:solidFill>
                <a:latin typeface="Calibri" panose="020F0502020204030204" pitchFamily="34" charset="0"/>
                <a:cs typeface="Calibri" panose="020F0502020204030204" pitchFamily="34" charset="0"/>
              </a:defRPr>
            </a:lvl1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Name of country</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Project description </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Lorem ipsum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dolor</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sit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amet</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consectetuer</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adipiscing</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elit</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Maecenas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porttitor</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congue</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massa</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Fusce</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posuere</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magna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sed</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pulvinar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ultricies</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purus</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lectus</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malesuada</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libero, sit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amet</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commodo</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magna eros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quis</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urna</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a:t>
            </a:r>
          </a:p>
        </p:txBody>
      </p:sp>
      <p:sp>
        <p:nvSpPr>
          <p:cNvPr id="8" name="Text Placeholder 7">
            <a:extLst>
              <a:ext uri="{FF2B5EF4-FFF2-40B4-BE49-F238E27FC236}">
                <a16:creationId xmlns:a16="http://schemas.microsoft.com/office/drawing/2014/main" id="{F6A6477A-933F-4D63-899D-1B6C78D1F037}"/>
              </a:ext>
            </a:extLst>
          </p:cNvPr>
          <p:cNvSpPr>
            <a:spLocks noGrp="1"/>
          </p:cNvSpPr>
          <p:nvPr>
            <p:ph type="body" sz="quarter" idx="25" hasCustomPrompt="1"/>
          </p:nvPr>
        </p:nvSpPr>
        <p:spPr>
          <a:xfrm>
            <a:off x="4833249" y="3946528"/>
            <a:ext cx="4212915" cy="1147762"/>
          </a:xfrm>
        </p:spPr>
        <p:txBody>
          <a:bodyPr/>
          <a:lstStyle>
            <a:lvl1pPr>
              <a:defRPr sz="1200" b="0">
                <a:solidFill>
                  <a:schemeClr val="tx1"/>
                </a:solidFill>
                <a:latin typeface="Calibri" panose="020F0502020204030204" pitchFamily="34" charset="0"/>
                <a:cs typeface="Calibri" panose="020F0502020204030204" pitchFamily="34" charset="0"/>
              </a:defRPr>
            </a:lvl1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Name of partner</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MM/YYYY – MM/YYYY</a:t>
            </a:r>
            <a:br>
              <a:rPr kumimoji="0" lang="fr-FR" sz="12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br>
            <a:r>
              <a:rPr kumimoji="0" lang="fr-FR" sz="12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Volume: EUR 00 million</a:t>
            </a:r>
            <a:br>
              <a:rPr kumimoji="0" lang="fr-FR" sz="12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br>
            <a:r>
              <a:rPr kumimoji="0" lang="fr-FR" sz="12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Public contribution: EUR 000,000</a:t>
            </a:r>
          </a:p>
          <a:p>
            <a:pPr lvl="0"/>
            <a:endParaRPr lang="en-GB"/>
          </a:p>
        </p:txBody>
      </p:sp>
    </p:spTree>
    <p:extLst>
      <p:ext uri="{BB962C8B-B14F-4D97-AF65-F5344CB8AC3E}">
        <p14:creationId xmlns:p14="http://schemas.microsoft.com/office/powerpoint/2010/main" val="3376477628"/>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ntact 1">
    <p:spTree>
      <p:nvGrpSpPr>
        <p:cNvPr id="1" name=""/>
        <p:cNvGrpSpPr/>
        <p:nvPr/>
      </p:nvGrpSpPr>
      <p:grpSpPr>
        <a:xfrm>
          <a:off x="0" y="0"/>
          <a:ext cx="0" cy="0"/>
          <a:chOff x="0" y="0"/>
          <a:chExt cx="0" cy="0"/>
        </a:xfrm>
      </p:grpSpPr>
      <p:sp>
        <p:nvSpPr>
          <p:cNvPr id="16" name="Titel 1">
            <a:extLst>
              <a:ext uri="{FF2B5EF4-FFF2-40B4-BE49-F238E27FC236}">
                <a16:creationId xmlns:a16="http://schemas.microsoft.com/office/drawing/2014/main" id="{3B6C23A5-1B72-42F2-B92F-DC68B632F6B0}"/>
              </a:ext>
            </a:extLst>
          </p:cNvPr>
          <p:cNvSpPr>
            <a:spLocks noGrp="1"/>
          </p:cNvSpPr>
          <p:nvPr>
            <p:ph type="title" hasCustomPrompt="1"/>
          </p:nvPr>
        </p:nvSpPr>
        <p:spPr bwMode="gray">
          <a:xfrm>
            <a:off x="449816" y="576000"/>
            <a:ext cx="8342492" cy="540544"/>
          </a:xfrm>
          <a:prstGeom prst="rect">
            <a:avLst/>
          </a:prstGeom>
        </p:spPr>
        <p:txBody>
          <a:bodyPr/>
          <a:lstStyle>
            <a:lvl1pPr>
              <a:defRPr>
                <a:solidFill>
                  <a:srgbClr val="004C82"/>
                </a:solidFill>
              </a:defRPr>
            </a:lvl1pPr>
          </a:lstStyle>
          <a:p>
            <a:r>
              <a:rPr lang="en-GB"/>
              <a:t>Contact</a:t>
            </a:r>
          </a:p>
        </p:txBody>
      </p:sp>
      <p:sp>
        <p:nvSpPr>
          <p:cNvPr id="19" name="Textplatzhalter 16">
            <a:extLst>
              <a:ext uri="{FF2B5EF4-FFF2-40B4-BE49-F238E27FC236}">
                <a16:creationId xmlns:a16="http://schemas.microsoft.com/office/drawing/2014/main" id="{F0C65784-9410-409B-82EA-6584D4732CDD}"/>
              </a:ext>
            </a:extLst>
          </p:cNvPr>
          <p:cNvSpPr>
            <a:spLocks noGrp="1"/>
          </p:cNvSpPr>
          <p:nvPr>
            <p:ph type="body" sz="quarter" idx="15" hasCustomPrompt="1"/>
          </p:nvPr>
        </p:nvSpPr>
        <p:spPr bwMode="gray">
          <a:xfrm>
            <a:off x="2388762" y="2408504"/>
            <a:ext cx="3369561" cy="824763"/>
          </a:xfrm>
          <a:prstGeom prst="rect">
            <a:avLst/>
          </a:prstGeom>
        </p:spPr>
        <p:txBody>
          <a:bodyPr>
            <a:normAutofit/>
          </a:bodyPr>
          <a:lstStyle>
            <a:lvl1pPr>
              <a:lnSpc>
                <a:spcPct val="100000"/>
              </a:lnSpc>
              <a:spcBef>
                <a:spcPts val="0"/>
              </a:spcBef>
              <a:defRPr sz="1400"/>
            </a:lvl1pPr>
          </a:lstStyle>
          <a:p>
            <a:r>
              <a:rPr lang="en-GB"/>
              <a:t>givenname.familyname@giz.de </a:t>
            </a:r>
          </a:p>
          <a:p>
            <a:r>
              <a:rPr lang="en-GB"/>
              <a:t>T +49 (0) x xx </a:t>
            </a:r>
            <a:r>
              <a:rPr lang="en-GB" err="1"/>
              <a:t>xx</a:t>
            </a:r>
            <a:r>
              <a:rPr lang="en-GB"/>
              <a:t> </a:t>
            </a:r>
            <a:r>
              <a:rPr lang="en-GB" err="1"/>
              <a:t>xx</a:t>
            </a:r>
            <a:r>
              <a:rPr lang="en-GB"/>
              <a:t> </a:t>
            </a:r>
          </a:p>
          <a:p>
            <a:r>
              <a:rPr lang="en-GB"/>
              <a:t>F +49 (0) x xx </a:t>
            </a:r>
            <a:r>
              <a:rPr lang="en-GB" err="1"/>
              <a:t>xx</a:t>
            </a:r>
            <a:r>
              <a:rPr lang="en-GB"/>
              <a:t> </a:t>
            </a:r>
            <a:r>
              <a:rPr lang="en-GB" err="1"/>
              <a:t>xx</a:t>
            </a:r>
            <a:endParaRPr lang="en-GB"/>
          </a:p>
        </p:txBody>
      </p:sp>
      <p:sp>
        <p:nvSpPr>
          <p:cNvPr id="20" name="Textplatzhalter 29">
            <a:extLst>
              <a:ext uri="{FF2B5EF4-FFF2-40B4-BE49-F238E27FC236}">
                <a16:creationId xmlns:a16="http://schemas.microsoft.com/office/drawing/2014/main" id="{85761457-A63B-46F2-99C5-E217A1E0A705}"/>
              </a:ext>
            </a:extLst>
          </p:cNvPr>
          <p:cNvSpPr>
            <a:spLocks noGrp="1"/>
          </p:cNvSpPr>
          <p:nvPr>
            <p:ph type="body" sz="quarter" idx="22" hasCustomPrompt="1"/>
          </p:nvPr>
        </p:nvSpPr>
        <p:spPr bwMode="gray">
          <a:xfrm>
            <a:off x="2388762" y="1730646"/>
            <a:ext cx="3369561" cy="199852"/>
          </a:xfrm>
          <a:prstGeom prst="rect">
            <a:avLst/>
          </a:prstGeom>
        </p:spPr>
        <p:txBody>
          <a:bodyPr>
            <a:noAutofit/>
          </a:bodyPr>
          <a:lstStyle>
            <a:lvl1pPr>
              <a:defRPr sz="1400" b="1">
                <a:solidFill>
                  <a:srgbClr val="004C82"/>
                </a:solidFill>
              </a:defRPr>
            </a:lvl1pPr>
          </a:lstStyle>
          <a:p>
            <a:r>
              <a:rPr lang="en-GB"/>
              <a:t>Given name Family name</a:t>
            </a:r>
          </a:p>
        </p:txBody>
      </p:sp>
      <p:sp>
        <p:nvSpPr>
          <p:cNvPr id="21" name="Textplatzhalter 30">
            <a:extLst>
              <a:ext uri="{FF2B5EF4-FFF2-40B4-BE49-F238E27FC236}">
                <a16:creationId xmlns:a16="http://schemas.microsoft.com/office/drawing/2014/main" id="{CB52D947-0416-4964-B28D-129580E47725}"/>
              </a:ext>
            </a:extLst>
          </p:cNvPr>
          <p:cNvSpPr>
            <a:spLocks noGrp="1"/>
          </p:cNvSpPr>
          <p:nvPr>
            <p:ph type="body" sz="quarter" idx="23" hasCustomPrompt="1"/>
          </p:nvPr>
        </p:nvSpPr>
        <p:spPr bwMode="gray">
          <a:xfrm>
            <a:off x="2388762" y="2000521"/>
            <a:ext cx="3369561" cy="199852"/>
          </a:xfrm>
          <a:prstGeom prst="rect">
            <a:avLst/>
          </a:prstGeom>
        </p:spPr>
        <p:txBody>
          <a:bodyPr>
            <a:noAutofit/>
          </a:bodyPr>
          <a:lstStyle>
            <a:lvl1pPr>
              <a:defRPr sz="1400"/>
            </a:lvl1pPr>
          </a:lstStyle>
          <a:p>
            <a:r>
              <a:rPr lang="en-GB"/>
              <a:t>Function, place</a:t>
            </a:r>
          </a:p>
        </p:txBody>
      </p:sp>
      <p:sp>
        <p:nvSpPr>
          <p:cNvPr id="35" name="Bildplatzhalter 6">
            <a:extLst>
              <a:ext uri="{FF2B5EF4-FFF2-40B4-BE49-F238E27FC236}">
                <a16:creationId xmlns:a16="http://schemas.microsoft.com/office/drawing/2014/main" id="{FC763A8F-9E6C-4EEB-90DC-0F65B80379CA}"/>
              </a:ext>
            </a:extLst>
          </p:cNvPr>
          <p:cNvSpPr>
            <a:spLocks noGrp="1"/>
          </p:cNvSpPr>
          <p:nvPr>
            <p:ph type="pic" sz="quarter" idx="17" hasCustomPrompt="1"/>
          </p:nvPr>
        </p:nvSpPr>
        <p:spPr bwMode="gray">
          <a:xfrm>
            <a:off x="449816" y="1568963"/>
            <a:ext cx="1690468" cy="1702892"/>
          </a:xfrm>
          <a:prstGeom prst="ellipse">
            <a:avLst/>
          </a:prstGeom>
          <a:solidFill>
            <a:schemeClr val="bg2"/>
          </a:solidFill>
        </p:spPr>
        <p:txBody>
          <a:bodyPr vert="horz" lIns="36000" tIns="1080000" rIns="36000" bIns="36000" rtlCol="0">
            <a:noAutofit/>
          </a:bodyPr>
          <a:lstStyle>
            <a:lvl1pPr algn="ctr">
              <a:defRPr lang="en-GB" sz="1000" dirty="0">
                <a:solidFill>
                  <a:schemeClr val="tx2"/>
                </a:solidFill>
              </a:defRPr>
            </a:lvl1pPr>
          </a:lstStyle>
          <a:p>
            <a:pPr lvl="0" algn="ctr"/>
            <a:r>
              <a:rPr lang="en-GB"/>
              <a:t>Photo</a:t>
            </a:r>
          </a:p>
        </p:txBody>
      </p:sp>
      <p:pic>
        <p:nvPicPr>
          <p:cNvPr id="4" name="Picture 3">
            <a:extLst>
              <a:ext uri="{FF2B5EF4-FFF2-40B4-BE49-F238E27FC236}">
                <a16:creationId xmlns:a16="http://schemas.microsoft.com/office/drawing/2014/main" id="{E14C7E1E-40D7-4B11-9476-0F6658B0D61F}"/>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3233"/>
            <a:ext cx="9144000" cy="727245"/>
          </a:xfrm>
          <a:prstGeom prst="rect">
            <a:avLst/>
          </a:prstGeom>
        </p:spPr>
      </p:pic>
      <p:pic>
        <p:nvPicPr>
          <p:cNvPr id="7" name="Picture 6">
            <a:extLst>
              <a:ext uri="{FF2B5EF4-FFF2-40B4-BE49-F238E27FC236}">
                <a16:creationId xmlns:a16="http://schemas.microsoft.com/office/drawing/2014/main" id="{21BD9BA7-0BC1-49D0-A2D5-443659AD0B84}"/>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0" y="4416255"/>
            <a:ext cx="9144000" cy="727245"/>
          </a:xfrm>
          <a:prstGeom prst="rect">
            <a:avLst/>
          </a:prstGeom>
        </p:spPr>
      </p:pic>
      <p:sp>
        <p:nvSpPr>
          <p:cNvPr id="22" name="TextBox 7">
            <a:extLst>
              <a:ext uri="{FF2B5EF4-FFF2-40B4-BE49-F238E27FC236}">
                <a16:creationId xmlns:a16="http://schemas.microsoft.com/office/drawing/2014/main" id="{993D6B05-CD17-4766-98E0-D42EB3C2A3DC}"/>
              </a:ext>
            </a:extLst>
          </p:cNvPr>
          <p:cNvSpPr txBox="1"/>
          <p:nvPr userDrawn="1"/>
        </p:nvSpPr>
        <p:spPr bwMode="gray">
          <a:xfrm>
            <a:off x="758811" y="3856523"/>
            <a:ext cx="1475084" cy="246221"/>
          </a:xfrm>
          <a:prstGeom prst="rect">
            <a:avLst/>
          </a:prstGeom>
          <a:noFill/>
        </p:spPr>
        <p:txBody>
          <a:bodyPr wrap="none" rtlCol="0">
            <a:spAutoFit/>
          </a:bodyPr>
          <a:lstStyle/>
          <a:p>
            <a:pPr>
              <a:spcBef>
                <a:spcPts val="2400"/>
              </a:spcBef>
              <a:buClr>
                <a:srgbClr val="C00000"/>
              </a:buClr>
            </a:pPr>
            <a:r>
              <a:rPr lang="en-GB" sz="1000">
                <a:solidFill>
                  <a:schemeClr val="tx1">
                    <a:lumMod val="75000"/>
                    <a:lumOff val="25000"/>
                  </a:schemeClr>
                </a:solidFill>
              </a:rPr>
              <a:t>water-energy-food.org</a:t>
            </a:r>
          </a:p>
        </p:txBody>
      </p:sp>
      <p:pic>
        <p:nvPicPr>
          <p:cNvPr id="24" name="Grafik 42" descr="Ein Bild, das Axt, Werkzeug enthält.&#10;&#10;Mit sehr hoher Zuverlässigkeit generierte Beschreibung">
            <a:extLst>
              <a:ext uri="{FF2B5EF4-FFF2-40B4-BE49-F238E27FC236}">
                <a16:creationId xmlns:a16="http://schemas.microsoft.com/office/drawing/2014/main" id="{633FCBD4-23F1-4EFF-BF46-4A5E2D55EC68}"/>
              </a:ext>
            </a:extLst>
          </p:cNvPr>
          <p:cNvPicPr>
            <a:picLocks noChangeAspect="1"/>
          </p:cNvPicPr>
          <p:nvPr userDrawn="1"/>
        </p:nvPicPr>
        <p:blipFill>
          <a:blip r:embed="rId4"/>
          <a:stretch>
            <a:fillRect/>
          </a:stretch>
        </p:blipFill>
        <p:spPr bwMode="gray">
          <a:xfrm>
            <a:off x="2619798" y="3897985"/>
            <a:ext cx="290728" cy="236458"/>
          </a:xfrm>
          <a:prstGeom prst="rect">
            <a:avLst/>
          </a:prstGeom>
        </p:spPr>
      </p:pic>
      <p:sp>
        <p:nvSpPr>
          <p:cNvPr id="25" name="TextBox 7">
            <a:extLst>
              <a:ext uri="{FF2B5EF4-FFF2-40B4-BE49-F238E27FC236}">
                <a16:creationId xmlns:a16="http://schemas.microsoft.com/office/drawing/2014/main" id="{9E4A691B-E5E3-46BA-9F84-BB543A8BB96B}"/>
              </a:ext>
            </a:extLst>
          </p:cNvPr>
          <p:cNvSpPr txBox="1"/>
          <p:nvPr userDrawn="1"/>
        </p:nvSpPr>
        <p:spPr bwMode="gray">
          <a:xfrm>
            <a:off x="2922801" y="3868737"/>
            <a:ext cx="1231427" cy="246221"/>
          </a:xfrm>
          <a:prstGeom prst="rect">
            <a:avLst/>
          </a:prstGeom>
          <a:noFill/>
        </p:spPr>
        <p:txBody>
          <a:bodyPr wrap="none" rtlCol="0">
            <a:spAutoFit/>
          </a:bodyPr>
          <a:lstStyle/>
          <a:p>
            <a:pPr>
              <a:spcBef>
                <a:spcPts val="2400"/>
              </a:spcBef>
              <a:buClr>
                <a:srgbClr val="C00000"/>
              </a:buClr>
            </a:pPr>
            <a:r>
              <a:rPr lang="en-GB" sz="1000">
                <a:solidFill>
                  <a:schemeClr val="tx1">
                    <a:lumMod val="75000"/>
                    <a:lumOff val="25000"/>
                  </a:schemeClr>
                </a:solidFill>
              </a:rPr>
              <a:t>@NEXUSPlatform</a:t>
            </a:r>
          </a:p>
        </p:txBody>
      </p:sp>
      <p:sp>
        <p:nvSpPr>
          <p:cNvPr id="26" name="TextBox 7">
            <a:extLst>
              <a:ext uri="{FF2B5EF4-FFF2-40B4-BE49-F238E27FC236}">
                <a16:creationId xmlns:a16="http://schemas.microsoft.com/office/drawing/2014/main" id="{17940FDA-4219-4168-B5B2-CAA7FC4C68F5}"/>
              </a:ext>
            </a:extLst>
          </p:cNvPr>
          <p:cNvSpPr txBox="1"/>
          <p:nvPr userDrawn="1"/>
        </p:nvSpPr>
        <p:spPr bwMode="gray">
          <a:xfrm>
            <a:off x="4876991" y="3868737"/>
            <a:ext cx="1612942" cy="246221"/>
          </a:xfrm>
          <a:prstGeom prst="rect">
            <a:avLst/>
          </a:prstGeom>
          <a:noFill/>
        </p:spPr>
        <p:txBody>
          <a:bodyPr wrap="none" rtlCol="0">
            <a:spAutoFit/>
          </a:bodyPr>
          <a:lstStyle/>
          <a:p>
            <a:pPr>
              <a:spcBef>
                <a:spcPts val="2400"/>
              </a:spcBef>
              <a:buClr>
                <a:srgbClr val="C00000"/>
              </a:buClr>
            </a:pPr>
            <a:r>
              <a:rPr lang="de-DE" sz="1000">
                <a:solidFill>
                  <a:schemeClr val="tx1">
                    <a:lumMod val="75000"/>
                    <a:lumOff val="25000"/>
                  </a:schemeClr>
                </a:solidFill>
              </a:rPr>
              <a:t>@nexusresourceplatform</a:t>
            </a:r>
          </a:p>
        </p:txBody>
      </p:sp>
      <p:pic>
        <p:nvPicPr>
          <p:cNvPr id="27" name="Grafik 2">
            <a:extLst>
              <a:ext uri="{FF2B5EF4-FFF2-40B4-BE49-F238E27FC236}">
                <a16:creationId xmlns:a16="http://schemas.microsoft.com/office/drawing/2014/main" id="{B20F6AE3-D5F4-4B38-AF4C-747695C1E1F0}"/>
              </a:ext>
            </a:extLst>
          </p:cNvPr>
          <p:cNvPicPr>
            <a:picLocks noChangeAspect="1"/>
          </p:cNvPicPr>
          <p:nvPr userDrawn="1"/>
        </p:nvPicPr>
        <p:blipFill rotWithShape="1">
          <a:blip r:embed="rId5"/>
          <a:srcRect l="19375" t="7326" r="20003" b="6655"/>
          <a:stretch/>
        </p:blipFill>
        <p:spPr>
          <a:xfrm>
            <a:off x="4513243" y="3848838"/>
            <a:ext cx="363748" cy="322580"/>
          </a:xfrm>
          <a:prstGeom prst="rect">
            <a:avLst/>
          </a:prstGeom>
        </p:spPr>
      </p:pic>
      <p:pic>
        <p:nvPicPr>
          <p:cNvPr id="28" name="Picture 2">
            <a:extLst>
              <a:ext uri="{FF2B5EF4-FFF2-40B4-BE49-F238E27FC236}">
                <a16:creationId xmlns:a16="http://schemas.microsoft.com/office/drawing/2014/main" id="{8255D81C-4B89-4E88-92A8-461D9BD8AEFB}"/>
              </a:ext>
            </a:extLst>
          </p:cNvPr>
          <p:cNvPicPr>
            <a:picLocks noChangeAspect="1" noChangeArrowheads="1"/>
          </p:cNvPicPr>
          <p:nvPr userDrawn="1"/>
        </p:nvPicPr>
        <p:blipFill>
          <a:blip r:embed="rId6" cstate="screen">
            <a:extLst>
              <a:ext uri="{28A0092B-C50C-407E-A947-70E740481C1C}">
                <a14:useLocalDpi xmlns:a14="http://schemas.microsoft.com/office/drawing/2010/main" val="0"/>
              </a:ext>
            </a:extLst>
          </a:blip>
          <a:srcRect/>
          <a:stretch>
            <a:fillRect/>
          </a:stretch>
        </p:blipFill>
        <p:spPr bwMode="auto">
          <a:xfrm>
            <a:off x="427755" y="3846584"/>
            <a:ext cx="321117" cy="3200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5406117"/>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2_Title, colour">
    <p:spTree>
      <p:nvGrpSpPr>
        <p:cNvPr id="1" name=""/>
        <p:cNvGrpSpPr/>
        <p:nvPr/>
      </p:nvGrpSpPr>
      <p:grpSpPr>
        <a:xfrm>
          <a:off x="0" y="0"/>
          <a:ext cx="0" cy="0"/>
          <a:chOff x="0" y="0"/>
          <a:chExt cx="0" cy="0"/>
        </a:xfrm>
      </p:grpSpPr>
      <p:sp>
        <p:nvSpPr>
          <p:cNvPr id="21" name="Picture Placeholder 2">
            <a:extLst>
              <a:ext uri="{FF2B5EF4-FFF2-40B4-BE49-F238E27FC236}">
                <a16:creationId xmlns:a16="http://schemas.microsoft.com/office/drawing/2014/main" id="{BAFCFA16-7953-41A5-9934-2EEBDC8E242D}"/>
              </a:ext>
            </a:extLst>
          </p:cNvPr>
          <p:cNvSpPr>
            <a:spLocks noGrp="1"/>
          </p:cNvSpPr>
          <p:nvPr>
            <p:ph type="pic" sz="quarter" idx="19"/>
          </p:nvPr>
        </p:nvSpPr>
        <p:spPr>
          <a:xfrm>
            <a:off x="6579357" y="4023546"/>
            <a:ext cx="1880643" cy="764866"/>
          </a:xfrm>
        </p:spPr>
        <p:txBody>
          <a:bodyPr/>
          <a:lstStyle/>
          <a:p>
            <a:endParaRPr lang="en-GB"/>
          </a:p>
        </p:txBody>
      </p:sp>
      <p:pic>
        <p:nvPicPr>
          <p:cNvPr id="14" name="Picture 13" descr="Icon&#10;&#10;Description automatically generated with medium confidence">
            <a:extLst>
              <a:ext uri="{FF2B5EF4-FFF2-40B4-BE49-F238E27FC236}">
                <a16:creationId xmlns:a16="http://schemas.microsoft.com/office/drawing/2014/main" id="{DF8B4763-8085-470F-B389-2C256EAC835D}"/>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1382170"/>
            <a:ext cx="9144000" cy="2379160"/>
          </a:xfrm>
          <a:prstGeom prst="rect">
            <a:avLst/>
          </a:prstGeom>
        </p:spPr>
      </p:pic>
      <p:sp>
        <p:nvSpPr>
          <p:cNvPr id="5" name="Headline">
            <a:extLst>
              <a:ext uri="{FF2B5EF4-FFF2-40B4-BE49-F238E27FC236}">
                <a16:creationId xmlns:a16="http://schemas.microsoft.com/office/drawing/2014/main" id="{4ECCE95F-3D45-442B-95A6-78CBB31D3D1A}"/>
              </a:ext>
            </a:extLst>
          </p:cNvPr>
          <p:cNvSpPr>
            <a:spLocks noGrp="1"/>
          </p:cNvSpPr>
          <p:nvPr>
            <p:ph type="title" hasCustomPrompt="1"/>
          </p:nvPr>
        </p:nvSpPr>
        <p:spPr bwMode="gray">
          <a:xfrm>
            <a:off x="684000" y="2266746"/>
            <a:ext cx="7971711" cy="360099"/>
          </a:xfrm>
          <a:prstGeom prst="rect">
            <a:avLst/>
          </a:prstGeom>
        </p:spPr>
        <p:txBody>
          <a:bodyPr wrap="square">
            <a:spAutoFit/>
          </a:bodyPr>
          <a:lstStyle>
            <a:lvl1pPr>
              <a:defRPr sz="2600" b="1">
                <a:solidFill>
                  <a:schemeClr val="bg1"/>
                </a:solidFill>
              </a:defRPr>
            </a:lvl1pPr>
          </a:lstStyle>
          <a:p>
            <a:r>
              <a:rPr lang="en-GB"/>
              <a:t>Title slide/headline with colour Nexus visual</a:t>
            </a:r>
          </a:p>
        </p:txBody>
      </p:sp>
      <p:sp>
        <p:nvSpPr>
          <p:cNvPr id="19" name="Subline">
            <a:extLst>
              <a:ext uri="{FF2B5EF4-FFF2-40B4-BE49-F238E27FC236}">
                <a16:creationId xmlns:a16="http://schemas.microsoft.com/office/drawing/2014/main" id="{31A5E120-96AF-40F6-98D7-8A2FD24C3270}"/>
              </a:ext>
            </a:extLst>
          </p:cNvPr>
          <p:cNvSpPr>
            <a:spLocks noGrp="1"/>
          </p:cNvSpPr>
          <p:nvPr>
            <p:ph type="body" sz="quarter" idx="10" hasCustomPrompt="1"/>
          </p:nvPr>
        </p:nvSpPr>
        <p:spPr bwMode="gray">
          <a:xfrm>
            <a:off x="684000" y="2786091"/>
            <a:ext cx="7970837" cy="384721"/>
          </a:xfrm>
          <a:prstGeom prst="rect">
            <a:avLst/>
          </a:prstGeom>
        </p:spPr>
        <p:txBody>
          <a:bodyPr>
            <a:spAutoFit/>
          </a:bodyPr>
          <a:lstStyle>
            <a:lvl1pPr marL="0" indent="0">
              <a:lnSpc>
                <a:spcPct val="95000"/>
              </a:lnSpc>
              <a:spcBef>
                <a:spcPts val="1200"/>
              </a:spcBef>
              <a:spcAft>
                <a:spcPts val="0"/>
              </a:spcAft>
              <a:buNone/>
              <a:defRPr sz="2000">
                <a:solidFill>
                  <a:schemeClr val="bg1"/>
                </a:solidFill>
                <a:latin typeface="+mj-lt"/>
                <a:cs typeface="Calibri" panose="020F0502020204030204" pitchFamily="34" charset="0"/>
              </a:defRPr>
            </a:lvl1pPr>
          </a:lstStyle>
          <a:p>
            <a:pPr lvl="0"/>
            <a:r>
              <a:rPr lang="en-GB"/>
              <a:t>This is the sub-line</a:t>
            </a:r>
          </a:p>
        </p:txBody>
      </p:sp>
      <p:pic>
        <p:nvPicPr>
          <p:cNvPr id="11" name="Picture 10" descr="Logo, company name&#10;&#10;Description automatically generated">
            <a:extLst>
              <a:ext uri="{FF2B5EF4-FFF2-40B4-BE49-F238E27FC236}">
                <a16:creationId xmlns:a16="http://schemas.microsoft.com/office/drawing/2014/main" id="{F1FA2165-3EB1-416F-8418-3572E0CC76C5}"/>
              </a:ext>
            </a:extLst>
          </p:cNvPr>
          <p:cNvPicPr>
            <a:picLocks noChangeAspect="1"/>
          </p:cNvPicPr>
          <p:nvPr userDrawn="1"/>
        </p:nvPicPr>
        <p:blipFill>
          <a:blip r:embed="rId3"/>
          <a:stretch>
            <a:fillRect/>
          </a:stretch>
        </p:blipFill>
        <p:spPr>
          <a:xfrm>
            <a:off x="6451736" y="247685"/>
            <a:ext cx="2218949" cy="865634"/>
          </a:xfrm>
          <a:prstGeom prst="rect">
            <a:avLst/>
          </a:prstGeom>
        </p:spPr>
      </p:pic>
      <p:sp>
        <p:nvSpPr>
          <p:cNvPr id="9" name="Date Placeholder 21">
            <a:extLst>
              <a:ext uri="{FF2B5EF4-FFF2-40B4-BE49-F238E27FC236}">
                <a16:creationId xmlns:a16="http://schemas.microsoft.com/office/drawing/2014/main" id="{884093BF-DC27-4A9C-9F1F-AA7A8A50AFFC}"/>
              </a:ext>
            </a:extLst>
          </p:cNvPr>
          <p:cNvSpPr>
            <a:spLocks noGrp="1"/>
          </p:cNvSpPr>
          <p:nvPr>
            <p:ph type="dt" sz="half" idx="13"/>
          </p:nvPr>
        </p:nvSpPr>
        <p:spPr>
          <a:xfrm>
            <a:off x="684000" y="4124658"/>
            <a:ext cx="1618490" cy="215988"/>
          </a:xfrm>
          <a:prstGeom prst="rect">
            <a:avLst/>
          </a:prstGeom>
        </p:spPr>
        <p:txBody>
          <a:bodyPr/>
          <a:lstStyle>
            <a:lvl1pPr>
              <a:defRPr sz="1400">
                <a:solidFill>
                  <a:schemeClr val="tx2"/>
                </a:solidFill>
                <a:latin typeface="+mj-lt"/>
                <a:cs typeface="Calibri" panose="020F0502020204030204" pitchFamily="34" charset="0"/>
              </a:defRPr>
            </a:lvl1pPr>
          </a:lstStyle>
          <a:p>
            <a:fld id="{DD93220C-8909-4B09-8043-D71D84E9BD29}" type="datetime4">
              <a:rPr lang="en-GB" smtClean="0"/>
              <a:pPr/>
              <a:t>14 September 2022</a:t>
            </a:fld>
            <a:endParaRPr lang="en-GB"/>
          </a:p>
        </p:txBody>
      </p:sp>
      <p:pic>
        <p:nvPicPr>
          <p:cNvPr id="15" name="Picture 14" descr="A picture containing shape&#10;&#10;Description automatically generated">
            <a:extLst>
              <a:ext uri="{FF2B5EF4-FFF2-40B4-BE49-F238E27FC236}">
                <a16:creationId xmlns:a16="http://schemas.microsoft.com/office/drawing/2014/main" id="{62649E00-3704-40D0-87FF-0A7435ABFD5B}"/>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637555" y="123567"/>
            <a:ext cx="1102097" cy="1116630"/>
          </a:xfrm>
          <a:prstGeom prst="rect">
            <a:avLst/>
          </a:prstGeom>
        </p:spPr>
      </p:pic>
      <p:sp>
        <p:nvSpPr>
          <p:cNvPr id="22" name="Picture Placeholder 2">
            <a:extLst>
              <a:ext uri="{FF2B5EF4-FFF2-40B4-BE49-F238E27FC236}">
                <a16:creationId xmlns:a16="http://schemas.microsoft.com/office/drawing/2014/main" id="{9FA98211-A8D1-461B-A4A5-FEA788012064}"/>
              </a:ext>
            </a:extLst>
          </p:cNvPr>
          <p:cNvSpPr>
            <a:spLocks noGrp="1"/>
          </p:cNvSpPr>
          <p:nvPr>
            <p:ph type="pic" sz="quarter" idx="14"/>
          </p:nvPr>
        </p:nvSpPr>
        <p:spPr>
          <a:xfrm>
            <a:off x="2034628" y="237175"/>
            <a:ext cx="891654" cy="876144"/>
          </a:xfrm>
        </p:spPr>
        <p:txBody>
          <a:bodyPr/>
          <a:lstStyle/>
          <a:p>
            <a:endParaRPr lang="en-GB"/>
          </a:p>
        </p:txBody>
      </p:sp>
      <p:sp>
        <p:nvSpPr>
          <p:cNvPr id="23" name="Picture Placeholder 2">
            <a:extLst>
              <a:ext uri="{FF2B5EF4-FFF2-40B4-BE49-F238E27FC236}">
                <a16:creationId xmlns:a16="http://schemas.microsoft.com/office/drawing/2014/main" id="{D36F18B6-EE5F-4A3B-B880-F0CD3173CF37}"/>
              </a:ext>
            </a:extLst>
          </p:cNvPr>
          <p:cNvSpPr>
            <a:spLocks noGrp="1"/>
          </p:cNvSpPr>
          <p:nvPr>
            <p:ph type="pic" sz="quarter" idx="20"/>
          </p:nvPr>
        </p:nvSpPr>
        <p:spPr>
          <a:xfrm>
            <a:off x="3099073" y="243810"/>
            <a:ext cx="891654" cy="876144"/>
          </a:xfrm>
        </p:spPr>
        <p:txBody>
          <a:bodyPr/>
          <a:lstStyle/>
          <a:p>
            <a:endParaRPr lang="en-GB"/>
          </a:p>
        </p:txBody>
      </p:sp>
      <p:sp>
        <p:nvSpPr>
          <p:cNvPr id="24" name="Picture Placeholder 2">
            <a:extLst>
              <a:ext uri="{FF2B5EF4-FFF2-40B4-BE49-F238E27FC236}">
                <a16:creationId xmlns:a16="http://schemas.microsoft.com/office/drawing/2014/main" id="{A271124E-6B44-42F3-A10F-BDE9CD04E6BD}"/>
              </a:ext>
            </a:extLst>
          </p:cNvPr>
          <p:cNvSpPr>
            <a:spLocks noGrp="1"/>
          </p:cNvSpPr>
          <p:nvPr>
            <p:ph type="pic" sz="quarter" idx="21"/>
          </p:nvPr>
        </p:nvSpPr>
        <p:spPr>
          <a:xfrm>
            <a:off x="4163518" y="243810"/>
            <a:ext cx="891654" cy="876144"/>
          </a:xfrm>
        </p:spPr>
        <p:txBody>
          <a:bodyPr/>
          <a:lstStyle/>
          <a:p>
            <a:endParaRPr lang="en-GB"/>
          </a:p>
        </p:txBody>
      </p:sp>
      <p:sp>
        <p:nvSpPr>
          <p:cNvPr id="25" name="Picture Placeholder 2">
            <a:extLst>
              <a:ext uri="{FF2B5EF4-FFF2-40B4-BE49-F238E27FC236}">
                <a16:creationId xmlns:a16="http://schemas.microsoft.com/office/drawing/2014/main" id="{FACF4421-6896-42B2-9B27-35653505D35B}"/>
              </a:ext>
            </a:extLst>
          </p:cNvPr>
          <p:cNvSpPr>
            <a:spLocks noGrp="1"/>
          </p:cNvSpPr>
          <p:nvPr>
            <p:ph type="pic" sz="quarter" idx="22"/>
          </p:nvPr>
        </p:nvSpPr>
        <p:spPr>
          <a:xfrm>
            <a:off x="5227963" y="231767"/>
            <a:ext cx="891654" cy="876144"/>
          </a:xfrm>
        </p:spPr>
        <p:txBody>
          <a:bodyPr/>
          <a:lstStyle/>
          <a:p>
            <a:endParaRPr lang="en-GB"/>
          </a:p>
        </p:txBody>
      </p:sp>
      <p:sp>
        <p:nvSpPr>
          <p:cNvPr id="17" name="Picture Placeholder 2">
            <a:extLst>
              <a:ext uri="{FF2B5EF4-FFF2-40B4-BE49-F238E27FC236}">
                <a16:creationId xmlns:a16="http://schemas.microsoft.com/office/drawing/2014/main" id="{46B9BA57-50ED-4EA7-9C32-0E49032CEB8F}"/>
              </a:ext>
            </a:extLst>
          </p:cNvPr>
          <p:cNvSpPr>
            <a:spLocks noGrp="1"/>
          </p:cNvSpPr>
          <p:nvPr>
            <p:ph type="pic" sz="quarter" idx="23"/>
          </p:nvPr>
        </p:nvSpPr>
        <p:spPr>
          <a:xfrm>
            <a:off x="5381296" y="4023546"/>
            <a:ext cx="863899" cy="780622"/>
          </a:xfrm>
        </p:spPr>
        <p:txBody>
          <a:bodyPr/>
          <a:lstStyle/>
          <a:p>
            <a:endParaRPr lang="en-GB"/>
          </a:p>
        </p:txBody>
      </p:sp>
    </p:spTree>
    <p:extLst>
      <p:ext uri="{BB962C8B-B14F-4D97-AF65-F5344CB8AC3E}">
        <p14:creationId xmlns:p14="http://schemas.microsoft.com/office/powerpoint/2010/main" val="4063605099"/>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ntact 2">
    <p:spTree>
      <p:nvGrpSpPr>
        <p:cNvPr id="1" name=""/>
        <p:cNvGrpSpPr/>
        <p:nvPr/>
      </p:nvGrpSpPr>
      <p:grpSpPr>
        <a:xfrm>
          <a:off x="0" y="0"/>
          <a:ext cx="0" cy="0"/>
          <a:chOff x="0" y="0"/>
          <a:chExt cx="0" cy="0"/>
        </a:xfrm>
      </p:grpSpPr>
      <p:sp>
        <p:nvSpPr>
          <p:cNvPr id="31" name="Textplatzhalter 16">
            <a:extLst>
              <a:ext uri="{FF2B5EF4-FFF2-40B4-BE49-F238E27FC236}">
                <a16:creationId xmlns:a16="http://schemas.microsoft.com/office/drawing/2014/main" id="{99BAFDF9-B477-4EAA-888B-B283B996F142}"/>
              </a:ext>
            </a:extLst>
          </p:cNvPr>
          <p:cNvSpPr>
            <a:spLocks noGrp="1"/>
          </p:cNvSpPr>
          <p:nvPr>
            <p:ph type="body" sz="quarter" idx="15" hasCustomPrompt="1"/>
          </p:nvPr>
        </p:nvSpPr>
        <p:spPr bwMode="gray">
          <a:xfrm>
            <a:off x="1935203" y="2516728"/>
            <a:ext cx="2570185" cy="753552"/>
          </a:xfrm>
          <a:prstGeom prst="rect">
            <a:avLst/>
          </a:prstGeom>
        </p:spPr>
        <p:txBody>
          <a:bodyPr>
            <a:noAutofit/>
          </a:bodyPr>
          <a:lstStyle>
            <a:lvl1pPr>
              <a:lnSpc>
                <a:spcPct val="100000"/>
              </a:lnSpc>
              <a:spcBef>
                <a:spcPts val="0"/>
              </a:spcBef>
              <a:defRPr sz="1400"/>
            </a:lvl1pPr>
          </a:lstStyle>
          <a:p>
            <a:r>
              <a:rPr lang="en-GB"/>
              <a:t>givenname.familyname@giz.de</a:t>
            </a:r>
          </a:p>
          <a:p>
            <a:r>
              <a:rPr lang="en-GB"/>
              <a:t>T +49 (0) x xx </a:t>
            </a:r>
            <a:r>
              <a:rPr lang="en-GB" err="1"/>
              <a:t>xx</a:t>
            </a:r>
            <a:r>
              <a:rPr lang="en-GB"/>
              <a:t> </a:t>
            </a:r>
            <a:r>
              <a:rPr lang="en-GB" err="1"/>
              <a:t>xx</a:t>
            </a:r>
            <a:r>
              <a:rPr lang="en-GB"/>
              <a:t> </a:t>
            </a:r>
          </a:p>
          <a:p>
            <a:r>
              <a:rPr lang="en-GB"/>
              <a:t>F +49 (0) x xx </a:t>
            </a:r>
            <a:r>
              <a:rPr lang="en-GB" err="1"/>
              <a:t>xx</a:t>
            </a:r>
            <a:r>
              <a:rPr lang="en-GB"/>
              <a:t> </a:t>
            </a:r>
            <a:r>
              <a:rPr lang="en-GB" err="1"/>
              <a:t>xx</a:t>
            </a:r>
            <a:endParaRPr lang="en-GB"/>
          </a:p>
        </p:txBody>
      </p:sp>
      <p:sp>
        <p:nvSpPr>
          <p:cNvPr id="32" name="Textplatzhalter 29">
            <a:extLst>
              <a:ext uri="{FF2B5EF4-FFF2-40B4-BE49-F238E27FC236}">
                <a16:creationId xmlns:a16="http://schemas.microsoft.com/office/drawing/2014/main" id="{45476593-F938-4100-B13C-38D8379BF2AB}"/>
              </a:ext>
            </a:extLst>
          </p:cNvPr>
          <p:cNvSpPr>
            <a:spLocks noGrp="1"/>
          </p:cNvSpPr>
          <p:nvPr>
            <p:ph type="body" sz="quarter" idx="22" hasCustomPrompt="1"/>
          </p:nvPr>
        </p:nvSpPr>
        <p:spPr bwMode="gray">
          <a:xfrm>
            <a:off x="1935203" y="1838869"/>
            <a:ext cx="2570185" cy="231629"/>
          </a:xfrm>
          <a:prstGeom prst="rect">
            <a:avLst/>
          </a:prstGeom>
        </p:spPr>
        <p:txBody>
          <a:bodyPr>
            <a:noAutofit/>
          </a:bodyPr>
          <a:lstStyle>
            <a:lvl1pPr>
              <a:defRPr sz="1400" b="1">
                <a:solidFill>
                  <a:srgbClr val="004C82"/>
                </a:solidFill>
              </a:defRPr>
            </a:lvl1pPr>
          </a:lstStyle>
          <a:p>
            <a:r>
              <a:rPr lang="en-GB"/>
              <a:t>Given name Family name</a:t>
            </a:r>
          </a:p>
        </p:txBody>
      </p:sp>
      <p:sp>
        <p:nvSpPr>
          <p:cNvPr id="33" name="Textplatzhalter 30">
            <a:extLst>
              <a:ext uri="{FF2B5EF4-FFF2-40B4-BE49-F238E27FC236}">
                <a16:creationId xmlns:a16="http://schemas.microsoft.com/office/drawing/2014/main" id="{01D00CFF-DFE3-4530-913B-A7058396109E}"/>
              </a:ext>
            </a:extLst>
          </p:cNvPr>
          <p:cNvSpPr>
            <a:spLocks noGrp="1"/>
          </p:cNvSpPr>
          <p:nvPr>
            <p:ph type="body" sz="quarter" idx="23" hasCustomPrompt="1"/>
          </p:nvPr>
        </p:nvSpPr>
        <p:spPr bwMode="gray">
          <a:xfrm>
            <a:off x="1935203" y="2081986"/>
            <a:ext cx="2570185" cy="231629"/>
          </a:xfrm>
          <a:prstGeom prst="rect">
            <a:avLst/>
          </a:prstGeom>
        </p:spPr>
        <p:txBody>
          <a:bodyPr>
            <a:noAutofit/>
          </a:bodyPr>
          <a:lstStyle>
            <a:lvl1pPr>
              <a:defRPr sz="1400"/>
            </a:lvl1pPr>
          </a:lstStyle>
          <a:p>
            <a:r>
              <a:rPr lang="en-GB"/>
              <a:t>Function, place</a:t>
            </a:r>
          </a:p>
        </p:txBody>
      </p:sp>
      <p:sp>
        <p:nvSpPr>
          <p:cNvPr id="34" name="Bildplatzhalter 6">
            <a:extLst>
              <a:ext uri="{FF2B5EF4-FFF2-40B4-BE49-F238E27FC236}">
                <a16:creationId xmlns:a16="http://schemas.microsoft.com/office/drawing/2014/main" id="{E73BDD7E-D6A6-482B-9D61-5276F4F49979}"/>
              </a:ext>
            </a:extLst>
          </p:cNvPr>
          <p:cNvSpPr>
            <a:spLocks noGrp="1"/>
          </p:cNvSpPr>
          <p:nvPr>
            <p:ph type="pic" sz="quarter" idx="17" hasCustomPrompt="1"/>
          </p:nvPr>
        </p:nvSpPr>
        <p:spPr bwMode="gray">
          <a:xfrm>
            <a:off x="245654" y="1708531"/>
            <a:ext cx="1509244" cy="1556665"/>
          </a:xfrm>
          <a:prstGeom prst="ellipse">
            <a:avLst/>
          </a:prstGeom>
          <a:solidFill>
            <a:schemeClr val="bg2"/>
          </a:solidFill>
        </p:spPr>
        <p:txBody>
          <a:bodyPr vert="horz" lIns="36000" tIns="1080000" rIns="36000" bIns="36000" rtlCol="0">
            <a:noAutofit/>
          </a:bodyPr>
          <a:lstStyle>
            <a:lvl1pPr algn="ctr">
              <a:defRPr lang="en-GB" sz="1000" dirty="0">
                <a:solidFill>
                  <a:schemeClr val="tx2"/>
                </a:solidFill>
              </a:defRPr>
            </a:lvl1pPr>
          </a:lstStyle>
          <a:p>
            <a:pPr lvl="0" algn="ctr"/>
            <a:r>
              <a:rPr lang="en-GB"/>
              <a:t>Photo</a:t>
            </a:r>
          </a:p>
        </p:txBody>
      </p:sp>
      <p:sp>
        <p:nvSpPr>
          <p:cNvPr id="53" name="Textplatzhalter 16">
            <a:extLst>
              <a:ext uri="{FF2B5EF4-FFF2-40B4-BE49-F238E27FC236}">
                <a16:creationId xmlns:a16="http://schemas.microsoft.com/office/drawing/2014/main" id="{D4C3F840-A666-4D4F-B080-E849549C179C}"/>
              </a:ext>
            </a:extLst>
          </p:cNvPr>
          <p:cNvSpPr>
            <a:spLocks noGrp="1"/>
          </p:cNvSpPr>
          <p:nvPr>
            <p:ph type="body" sz="quarter" idx="24" hasCustomPrompt="1"/>
          </p:nvPr>
        </p:nvSpPr>
        <p:spPr bwMode="gray">
          <a:xfrm>
            <a:off x="6375242" y="2516728"/>
            <a:ext cx="2671574" cy="753552"/>
          </a:xfrm>
          <a:prstGeom prst="rect">
            <a:avLst/>
          </a:prstGeom>
        </p:spPr>
        <p:txBody>
          <a:bodyPr>
            <a:noAutofit/>
          </a:bodyPr>
          <a:lstStyle>
            <a:lvl1pPr>
              <a:lnSpc>
                <a:spcPct val="100000"/>
              </a:lnSpc>
              <a:spcBef>
                <a:spcPts val="0"/>
              </a:spcBef>
              <a:defRPr sz="1400"/>
            </a:lvl1pPr>
          </a:lstStyle>
          <a:p>
            <a:r>
              <a:rPr lang="en-GB"/>
              <a:t>givenname.familyname@giz.de </a:t>
            </a:r>
          </a:p>
          <a:p>
            <a:r>
              <a:rPr lang="en-GB"/>
              <a:t>T +49 (0) x xx </a:t>
            </a:r>
            <a:r>
              <a:rPr lang="en-GB" err="1"/>
              <a:t>xx</a:t>
            </a:r>
            <a:r>
              <a:rPr lang="en-GB"/>
              <a:t> </a:t>
            </a:r>
            <a:r>
              <a:rPr lang="en-GB" err="1"/>
              <a:t>xx</a:t>
            </a:r>
            <a:r>
              <a:rPr lang="en-GB"/>
              <a:t> </a:t>
            </a:r>
          </a:p>
          <a:p>
            <a:r>
              <a:rPr lang="en-GB"/>
              <a:t>F +49 (0) x xx </a:t>
            </a:r>
            <a:r>
              <a:rPr lang="en-GB" err="1"/>
              <a:t>xx</a:t>
            </a:r>
            <a:r>
              <a:rPr lang="en-GB"/>
              <a:t> </a:t>
            </a:r>
            <a:r>
              <a:rPr lang="en-GB" err="1"/>
              <a:t>xx</a:t>
            </a:r>
            <a:endParaRPr lang="en-GB"/>
          </a:p>
        </p:txBody>
      </p:sp>
      <p:sp>
        <p:nvSpPr>
          <p:cNvPr id="54" name="Textplatzhalter 29">
            <a:extLst>
              <a:ext uri="{FF2B5EF4-FFF2-40B4-BE49-F238E27FC236}">
                <a16:creationId xmlns:a16="http://schemas.microsoft.com/office/drawing/2014/main" id="{1183BB15-4C0C-49C5-B0B2-4418E3FD55EC}"/>
              </a:ext>
            </a:extLst>
          </p:cNvPr>
          <p:cNvSpPr>
            <a:spLocks noGrp="1"/>
          </p:cNvSpPr>
          <p:nvPr>
            <p:ph type="body" sz="quarter" idx="25" hasCustomPrompt="1"/>
          </p:nvPr>
        </p:nvSpPr>
        <p:spPr bwMode="gray">
          <a:xfrm>
            <a:off x="6375242" y="1838870"/>
            <a:ext cx="2671574" cy="243116"/>
          </a:xfrm>
          <a:prstGeom prst="rect">
            <a:avLst/>
          </a:prstGeom>
        </p:spPr>
        <p:txBody>
          <a:bodyPr>
            <a:noAutofit/>
          </a:bodyPr>
          <a:lstStyle>
            <a:lvl1pPr>
              <a:defRPr sz="1400" b="1">
                <a:solidFill>
                  <a:srgbClr val="004C82"/>
                </a:solidFill>
              </a:defRPr>
            </a:lvl1pPr>
          </a:lstStyle>
          <a:p>
            <a:r>
              <a:rPr lang="en-GB"/>
              <a:t>Given name Family name</a:t>
            </a:r>
          </a:p>
        </p:txBody>
      </p:sp>
      <p:sp>
        <p:nvSpPr>
          <p:cNvPr id="55" name="Textplatzhalter 30">
            <a:extLst>
              <a:ext uri="{FF2B5EF4-FFF2-40B4-BE49-F238E27FC236}">
                <a16:creationId xmlns:a16="http://schemas.microsoft.com/office/drawing/2014/main" id="{0C6CA511-61C0-47B0-A071-DE194172414D}"/>
              </a:ext>
            </a:extLst>
          </p:cNvPr>
          <p:cNvSpPr>
            <a:spLocks noGrp="1"/>
          </p:cNvSpPr>
          <p:nvPr>
            <p:ph type="body" sz="quarter" idx="26" hasCustomPrompt="1"/>
          </p:nvPr>
        </p:nvSpPr>
        <p:spPr bwMode="gray">
          <a:xfrm>
            <a:off x="6375242" y="2093473"/>
            <a:ext cx="2671574" cy="220142"/>
          </a:xfrm>
          <a:prstGeom prst="rect">
            <a:avLst/>
          </a:prstGeom>
        </p:spPr>
        <p:txBody>
          <a:bodyPr>
            <a:noAutofit/>
          </a:bodyPr>
          <a:lstStyle>
            <a:lvl1pPr>
              <a:defRPr sz="1400"/>
            </a:lvl1pPr>
          </a:lstStyle>
          <a:p>
            <a:r>
              <a:rPr lang="en-GB"/>
              <a:t>Function, place</a:t>
            </a:r>
          </a:p>
        </p:txBody>
      </p:sp>
      <p:sp>
        <p:nvSpPr>
          <p:cNvPr id="56" name="Bildplatzhalter 6">
            <a:extLst>
              <a:ext uri="{FF2B5EF4-FFF2-40B4-BE49-F238E27FC236}">
                <a16:creationId xmlns:a16="http://schemas.microsoft.com/office/drawing/2014/main" id="{B0EA41BA-7C5A-4545-A1DA-71964B045D1C}"/>
              </a:ext>
            </a:extLst>
          </p:cNvPr>
          <p:cNvSpPr>
            <a:spLocks noGrp="1"/>
          </p:cNvSpPr>
          <p:nvPr>
            <p:ph type="pic" sz="quarter" idx="27" hasCustomPrompt="1"/>
          </p:nvPr>
        </p:nvSpPr>
        <p:spPr bwMode="gray">
          <a:xfrm>
            <a:off x="4695632" y="1718873"/>
            <a:ext cx="1509244" cy="1556665"/>
          </a:xfrm>
          <a:prstGeom prst="ellipse">
            <a:avLst/>
          </a:prstGeom>
          <a:solidFill>
            <a:schemeClr val="bg2"/>
          </a:solidFill>
        </p:spPr>
        <p:txBody>
          <a:bodyPr vert="horz" lIns="36000" tIns="1080000" rIns="36000" bIns="36000" rtlCol="0">
            <a:noAutofit/>
          </a:bodyPr>
          <a:lstStyle>
            <a:lvl1pPr algn="ctr">
              <a:defRPr lang="en-GB" sz="1000" dirty="0">
                <a:solidFill>
                  <a:schemeClr val="tx2"/>
                </a:solidFill>
              </a:defRPr>
            </a:lvl1pPr>
          </a:lstStyle>
          <a:p>
            <a:pPr lvl="0" algn="ctr"/>
            <a:r>
              <a:rPr lang="en-GB"/>
              <a:t>Photo</a:t>
            </a:r>
          </a:p>
        </p:txBody>
      </p:sp>
      <p:sp>
        <p:nvSpPr>
          <p:cNvPr id="58" name="Titel 1">
            <a:extLst>
              <a:ext uri="{FF2B5EF4-FFF2-40B4-BE49-F238E27FC236}">
                <a16:creationId xmlns:a16="http://schemas.microsoft.com/office/drawing/2014/main" id="{2DD72F4F-E3F2-49DC-BBAE-681D615ED495}"/>
              </a:ext>
            </a:extLst>
          </p:cNvPr>
          <p:cNvSpPr>
            <a:spLocks noGrp="1"/>
          </p:cNvSpPr>
          <p:nvPr>
            <p:ph type="title" hasCustomPrompt="1"/>
          </p:nvPr>
        </p:nvSpPr>
        <p:spPr bwMode="gray">
          <a:xfrm>
            <a:off x="449816" y="576000"/>
            <a:ext cx="8464411" cy="540544"/>
          </a:xfrm>
          <a:prstGeom prst="rect">
            <a:avLst/>
          </a:prstGeom>
        </p:spPr>
        <p:txBody>
          <a:bodyPr/>
          <a:lstStyle>
            <a:lvl1pPr>
              <a:defRPr>
                <a:solidFill>
                  <a:srgbClr val="004C82"/>
                </a:solidFill>
              </a:defRPr>
            </a:lvl1pPr>
          </a:lstStyle>
          <a:p>
            <a:r>
              <a:rPr lang="en-GB"/>
              <a:t>Contact</a:t>
            </a:r>
          </a:p>
        </p:txBody>
      </p:sp>
      <p:sp>
        <p:nvSpPr>
          <p:cNvPr id="47" name="TextBox 7">
            <a:extLst>
              <a:ext uri="{FF2B5EF4-FFF2-40B4-BE49-F238E27FC236}">
                <a16:creationId xmlns:a16="http://schemas.microsoft.com/office/drawing/2014/main" id="{4899A5D0-81AF-4821-AC3F-0709DF7546D8}"/>
              </a:ext>
            </a:extLst>
          </p:cNvPr>
          <p:cNvSpPr txBox="1"/>
          <p:nvPr userDrawn="1"/>
        </p:nvSpPr>
        <p:spPr bwMode="gray">
          <a:xfrm>
            <a:off x="758811" y="3856523"/>
            <a:ext cx="1475084" cy="246221"/>
          </a:xfrm>
          <a:prstGeom prst="rect">
            <a:avLst/>
          </a:prstGeom>
          <a:noFill/>
        </p:spPr>
        <p:txBody>
          <a:bodyPr wrap="none" rtlCol="0">
            <a:spAutoFit/>
          </a:bodyPr>
          <a:lstStyle/>
          <a:p>
            <a:pPr>
              <a:spcBef>
                <a:spcPts val="2400"/>
              </a:spcBef>
              <a:buClr>
                <a:srgbClr val="C00000"/>
              </a:buClr>
            </a:pPr>
            <a:r>
              <a:rPr lang="en-GB" sz="1000">
                <a:solidFill>
                  <a:schemeClr val="tx1">
                    <a:lumMod val="75000"/>
                    <a:lumOff val="25000"/>
                  </a:schemeClr>
                </a:solidFill>
              </a:rPr>
              <a:t>water-energy-food.org</a:t>
            </a:r>
          </a:p>
        </p:txBody>
      </p:sp>
      <p:pic>
        <p:nvPicPr>
          <p:cNvPr id="48" name="Grafik 42" descr="Ein Bild, das Axt, Werkzeug enthält.&#10;&#10;Mit sehr hoher Zuverlässigkeit generierte Beschreibung">
            <a:extLst>
              <a:ext uri="{FF2B5EF4-FFF2-40B4-BE49-F238E27FC236}">
                <a16:creationId xmlns:a16="http://schemas.microsoft.com/office/drawing/2014/main" id="{BF6C446C-DCB9-4E37-94C3-E0C2930D49B1}"/>
              </a:ext>
            </a:extLst>
          </p:cNvPr>
          <p:cNvPicPr>
            <a:picLocks noChangeAspect="1"/>
          </p:cNvPicPr>
          <p:nvPr userDrawn="1"/>
        </p:nvPicPr>
        <p:blipFill>
          <a:blip r:embed="rId2"/>
          <a:stretch>
            <a:fillRect/>
          </a:stretch>
        </p:blipFill>
        <p:spPr bwMode="gray">
          <a:xfrm>
            <a:off x="2619798" y="3897985"/>
            <a:ext cx="290728" cy="236458"/>
          </a:xfrm>
          <a:prstGeom prst="rect">
            <a:avLst/>
          </a:prstGeom>
        </p:spPr>
      </p:pic>
      <p:sp>
        <p:nvSpPr>
          <p:cNvPr id="64" name="TextBox 7">
            <a:extLst>
              <a:ext uri="{FF2B5EF4-FFF2-40B4-BE49-F238E27FC236}">
                <a16:creationId xmlns:a16="http://schemas.microsoft.com/office/drawing/2014/main" id="{CCB81C19-8130-4F0F-9C3C-A086924CF705}"/>
              </a:ext>
            </a:extLst>
          </p:cNvPr>
          <p:cNvSpPr txBox="1"/>
          <p:nvPr userDrawn="1"/>
        </p:nvSpPr>
        <p:spPr bwMode="gray">
          <a:xfrm>
            <a:off x="2922801" y="3868737"/>
            <a:ext cx="1231427" cy="246221"/>
          </a:xfrm>
          <a:prstGeom prst="rect">
            <a:avLst/>
          </a:prstGeom>
          <a:noFill/>
        </p:spPr>
        <p:txBody>
          <a:bodyPr wrap="none" rtlCol="0">
            <a:spAutoFit/>
          </a:bodyPr>
          <a:lstStyle/>
          <a:p>
            <a:pPr>
              <a:spcBef>
                <a:spcPts val="2400"/>
              </a:spcBef>
              <a:buClr>
                <a:srgbClr val="C00000"/>
              </a:buClr>
            </a:pPr>
            <a:r>
              <a:rPr lang="en-GB" sz="1000">
                <a:solidFill>
                  <a:schemeClr val="tx1">
                    <a:lumMod val="75000"/>
                    <a:lumOff val="25000"/>
                  </a:schemeClr>
                </a:solidFill>
              </a:rPr>
              <a:t>@NEXUSPlatform</a:t>
            </a:r>
          </a:p>
        </p:txBody>
      </p:sp>
      <p:sp>
        <p:nvSpPr>
          <p:cNvPr id="65" name="TextBox 7">
            <a:extLst>
              <a:ext uri="{FF2B5EF4-FFF2-40B4-BE49-F238E27FC236}">
                <a16:creationId xmlns:a16="http://schemas.microsoft.com/office/drawing/2014/main" id="{C1046980-579B-4BB3-A86A-809B480E24DB}"/>
              </a:ext>
            </a:extLst>
          </p:cNvPr>
          <p:cNvSpPr txBox="1"/>
          <p:nvPr userDrawn="1"/>
        </p:nvSpPr>
        <p:spPr bwMode="gray">
          <a:xfrm>
            <a:off x="4876991" y="3868737"/>
            <a:ext cx="1612942" cy="246221"/>
          </a:xfrm>
          <a:prstGeom prst="rect">
            <a:avLst/>
          </a:prstGeom>
          <a:noFill/>
        </p:spPr>
        <p:txBody>
          <a:bodyPr wrap="none" rtlCol="0">
            <a:spAutoFit/>
          </a:bodyPr>
          <a:lstStyle/>
          <a:p>
            <a:pPr>
              <a:spcBef>
                <a:spcPts val="2400"/>
              </a:spcBef>
              <a:buClr>
                <a:srgbClr val="C00000"/>
              </a:buClr>
            </a:pPr>
            <a:r>
              <a:rPr lang="de-DE" sz="1000">
                <a:solidFill>
                  <a:schemeClr val="tx1">
                    <a:lumMod val="75000"/>
                    <a:lumOff val="25000"/>
                  </a:schemeClr>
                </a:solidFill>
              </a:rPr>
              <a:t>@nexusresourceplatform</a:t>
            </a:r>
          </a:p>
        </p:txBody>
      </p:sp>
      <p:pic>
        <p:nvPicPr>
          <p:cNvPr id="66" name="Grafik 2">
            <a:extLst>
              <a:ext uri="{FF2B5EF4-FFF2-40B4-BE49-F238E27FC236}">
                <a16:creationId xmlns:a16="http://schemas.microsoft.com/office/drawing/2014/main" id="{B2456A66-299A-448E-8F48-2554B2B5FE22}"/>
              </a:ext>
            </a:extLst>
          </p:cNvPr>
          <p:cNvPicPr>
            <a:picLocks noChangeAspect="1"/>
          </p:cNvPicPr>
          <p:nvPr userDrawn="1"/>
        </p:nvPicPr>
        <p:blipFill rotWithShape="1">
          <a:blip r:embed="rId3"/>
          <a:srcRect l="19375" t="7326" r="20003" b="6655"/>
          <a:stretch/>
        </p:blipFill>
        <p:spPr>
          <a:xfrm>
            <a:off x="4513243" y="3848838"/>
            <a:ext cx="363748" cy="322580"/>
          </a:xfrm>
          <a:prstGeom prst="rect">
            <a:avLst/>
          </a:prstGeom>
        </p:spPr>
      </p:pic>
      <p:pic>
        <p:nvPicPr>
          <p:cNvPr id="25" name="Picture 2">
            <a:extLst>
              <a:ext uri="{FF2B5EF4-FFF2-40B4-BE49-F238E27FC236}">
                <a16:creationId xmlns:a16="http://schemas.microsoft.com/office/drawing/2014/main" id="{FE821275-4732-47ED-A23B-E2DFF501EFE2}"/>
              </a:ext>
            </a:extLst>
          </p:cNvPr>
          <p:cNvPicPr>
            <a:picLocks noChangeAspect="1" noChangeArrowheads="1"/>
          </p:cNvPicPr>
          <p:nvPr userDrawn="1"/>
        </p:nvPicPr>
        <p:blipFill>
          <a:blip r:embed="rId4" cstate="screen">
            <a:extLst>
              <a:ext uri="{28A0092B-C50C-407E-A947-70E740481C1C}">
                <a14:useLocalDpi xmlns:a14="http://schemas.microsoft.com/office/drawing/2010/main" val="0"/>
              </a:ext>
            </a:extLst>
          </a:blip>
          <a:srcRect/>
          <a:stretch>
            <a:fillRect/>
          </a:stretch>
        </p:blipFill>
        <p:spPr bwMode="auto">
          <a:xfrm>
            <a:off x="427755" y="3846584"/>
            <a:ext cx="321117" cy="32003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6FAA3D92-C65E-43C9-9E2A-0CA671A47E5B}"/>
              </a:ext>
            </a:extLst>
          </p:cNvPr>
          <p:cNvPicPr>
            <a:picLocks noChangeAspect="1"/>
          </p:cNvPicPr>
          <p:nvPr userDrawn="1"/>
        </p:nvPicPr>
        <p:blipFill>
          <a:blip r:embed="rId5" cstate="screen">
            <a:extLst>
              <a:ext uri="{28A0092B-C50C-407E-A947-70E740481C1C}">
                <a14:useLocalDpi xmlns:a14="http://schemas.microsoft.com/office/drawing/2010/main" val="0"/>
              </a:ext>
            </a:extLst>
          </a:blip>
          <a:stretch>
            <a:fillRect/>
          </a:stretch>
        </p:blipFill>
        <p:spPr>
          <a:xfrm>
            <a:off x="0" y="2128"/>
            <a:ext cx="9144000" cy="727245"/>
          </a:xfrm>
          <a:prstGeom prst="rect">
            <a:avLst/>
          </a:prstGeom>
        </p:spPr>
      </p:pic>
      <p:pic>
        <p:nvPicPr>
          <p:cNvPr id="7" name="Picture 6">
            <a:extLst>
              <a:ext uri="{FF2B5EF4-FFF2-40B4-BE49-F238E27FC236}">
                <a16:creationId xmlns:a16="http://schemas.microsoft.com/office/drawing/2014/main" id="{2C85BB4D-3DC9-4339-AA7B-BEC862C8BEB8}"/>
              </a:ext>
            </a:extLst>
          </p:cNvPr>
          <p:cNvPicPr>
            <a:picLocks noChangeAspect="1"/>
          </p:cNvPicPr>
          <p:nvPr userDrawn="1"/>
        </p:nvPicPr>
        <p:blipFill>
          <a:blip r:embed="rId6" cstate="screen">
            <a:extLst>
              <a:ext uri="{28A0092B-C50C-407E-A947-70E740481C1C}">
                <a14:useLocalDpi xmlns:a14="http://schemas.microsoft.com/office/drawing/2010/main" val="0"/>
              </a:ext>
            </a:extLst>
          </a:blip>
          <a:stretch>
            <a:fillRect/>
          </a:stretch>
        </p:blipFill>
        <p:spPr>
          <a:xfrm>
            <a:off x="0" y="4416255"/>
            <a:ext cx="9144000" cy="727245"/>
          </a:xfrm>
          <a:prstGeom prst="rect">
            <a:avLst/>
          </a:prstGeom>
        </p:spPr>
      </p:pic>
    </p:spTree>
    <p:extLst>
      <p:ext uri="{BB962C8B-B14F-4D97-AF65-F5344CB8AC3E}">
        <p14:creationId xmlns:p14="http://schemas.microsoft.com/office/powerpoint/2010/main" val="1419690712"/>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ntact 3">
    <p:spTree>
      <p:nvGrpSpPr>
        <p:cNvPr id="1" name=""/>
        <p:cNvGrpSpPr/>
        <p:nvPr/>
      </p:nvGrpSpPr>
      <p:grpSpPr>
        <a:xfrm>
          <a:off x="0" y="0"/>
          <a:ext cx="0" cy="0"/>
          <a:chOff x="0" y="0"/>
          <a:chExt cx="0" cy="0"/>
        </a:xfrm>
      </p:grpSpPr>
      <p:sp>
        <p:nvSpPr>
          <p:cNvPr id="16" name="Titel 1">
            <a:extLst>
              <a:ext uri="{FF2B5EF4-FFF2-40B4-BE49-F238E27FC236}">
                <a16:creationId xmlns:a16="http://schemas.microsoft.com/office/drawing/2014/main" id="{3B6C23A5-1B72-42F2-B92F-DC68B632F6B0}"/>
              </a:ext>
            </a:extLst>
          </p:cNvPr>
          <p:cNvSpPr>
            <a:spLocks noGrp="1"/>
          </p:cNvSpPr>
          <p:nvPr>
            <p:ph type="title" hasCustomPrompt="1"/>
          </p:nvPr>
        </p:nvSpPr>
        <p:spPr bwMode="gray">
          <a:xfrm>
            <a:off x="449816" y="576000"/>
            <a:ext cx="8560833" cy="540544"/>
          </a:xfrm>
          <a:prstGeom prst="rect">
            <a:avLst/>
          </a:prstGeom>
        </p:spPr>
        <p:txBody>
          <a:bodyPr/>
          <a:lstStyle>
            <a:lvl1pPr>
              <a:defRPr>
                <a:solidFill>
                  <a:srgbClr val="004C82"/>
                </a:solidFill>
              </a:defRPr>
            </a:lvl1pPr>
          </a:lstStyle>
          <a:p>
            <a:r>
              <a:rPr lang="en-GB"/>
              <a:t>Contact</a:t>
            </a:r>
          </a:p>
        </p:txBody>
      </p:sp>
      <p:sp>
        <p:nvSpPr>
          <p:cNvPr id="19" name="Textplatzhalter 16">
            <a:extLst>
              <a:ext uri="{FF2B5EF4-FFF2-40B4-BE49-F238E27FC236}">
                <a16:creationId xmlns:a16="http://schemas.microsoft.com/office/drawing/2014/main" id="{F0C65784-9410-409B-82EA-6584D4732CDD}"/>
              </a:ext>
            </a:extLst>
          </p:cNvPr>
          <p:cNvSpPr>
            <a:spLocks noGrp="1"/>
          </p:cNvSpPr>
          <p:nvPr>
            <p:ph type="body" sz="quarter" idx="15" hasCustomPrompt="1"/>
          </p:nvPr>
        </p:nvSpPr>
        <p:spPr bwMode="gray">
          <a:xfrm>
            <a:off x="449816" y="3149814"/>
            <a:ext cx="2608495" cy="635888"/>
          </a:xfrm>
          <a:prstGeom prst="rect">
            <a:avLst/>
          </a:prstGeom>
        </p:spPr>
        <p:txBody>
          <a:bodyPr>
            <a:noAutofit/>
          </a:bodyPr>
          <a:lstStyle>
            <a:lvl1pPr algn="l">
              <a:lnSpc>
                <a:spcPct val="100000"/>
              </a:lnSpc>
              <a:spcBef>
                <a:spcPts val="0"/>
              </a:spcBef>
              <a:defRPr sz="1200"/>
            </a:lvl1pPr>
          </a:lstStyle>
          <a:p>
            <a:r>
              <a:rPr lang="en-GB"/>
              <a:t>givenname.familyname@giz.de</a:t>
            </a:r>
          </a:p>
          <a:p>
            <a:r>
              <a:rPr lang="en-GB"/>
              <a:t>T +49 (0) x xx </a:t>
            </a:r>
            <a:r>
              <a:rPr lang="en-GB" err="1"/>
              <a:t>xx</a:t>
            </a:r>
            <a:r>
              <a:rPr lang="en-GB"/>
              <a:t> </a:t>
            </a:r>
            <a:r>
              <a:rPr lang="en-GB" err="1"/>
              <a:t>xx</a:t>
            </a:r>
            <a:r>
              <a:rPr lang="en-GB"/>
              <a:t> </a:t>
            </a:r>
          </a:p>
          <a:p>
            <a:r>
              <a:rPr lang="en-GB"/>
              <a:t>F +49 (0) x xx </a:t>
            </a:r>
            <a:r>
              <a:rPr lang="en-GB" err="1"/>
              <a:t>xx</a:t>
            </a:r>
            <a:r>
              <a:rPr lang="en-GB"/>
              <a:t> </a:t>
            </a:r>
            <a:r>
              <a:rPr lang="en-GB" err="1"/>
              <a:t>xx</a:t>
            </a:r>
            <a:endParaRPr lang="en-GB"/>
          </a:p>
        </p:txBody>
      </p:sp>
      <p:sp>
        <p:nvSpPr>
          <p:cNvPr id="20" name="Textplatzhalter 29">
            <a:extLst>
              <a:ext uri="{FF2B5EF4-FFF2-40B4-BE49-F238E27FC236}">
                <a16:creationId xmlns:a16="http://schemas.microsoft.com/office/drawing/2014/main" id="{85761457-A63B-46F2-99C5-E217A1E0A705}"/>
              </a:ext>
            </a:extLst>
          </p:cNvPr>
          <p:cNvSpPr>
            <a:spLocks noGrp="1"/>
          </p:cNvSpPr>
          <p:nvPr>
            <p:ph type="body" sz="quarter" idx="22" hasCustomPrompt="1"/>
          </p:nvPr>
        </p:nvSpPr>
        <p:spPr bwMode="gray">
          <a:xfrm>
            <a:off x="449816" y="2684249"/>
            <a:ext cx="2608495" cy="218878"/>
          </a:xfrm>
          <a:prstGeom prst="rect">
            <a:avLst/>
          </a:prstGeom>
        </p:spPr>
        <p:txBody>
          <a:bodyPr>
            <a:noAutofit/>
          </a:bodyPr>
          <a:lstStyle>
            <a:lvl1pPr algn="l">
              <a:defRPr sz="1200" b="1">
                <a:solidFill>
                  <a:srgbClr val="004C82"/>
                </a:solidFill>
              </a:defRPr>
            </a:lvl1pPr>
          </a:lstStyle>
          <a:p>
            <a:r>
              <a:rPr lang="en-GB"/>
              <a:t>Given name Family name</a:t>
            </a:r>
          </a:p>
        </p:txBody>
      </p:sp>
      <p:sp>
        <p:nvSpPr>
          <p:cNvPr id="21" name="Textplatzhalter 30">
            <a:extLst>
              <a:ext uri="{FF2B5EF4-FFF2-40B4-BE49-F238E27FC236}">
                <a16:creationId xmlns:a16="http://schemas.microsoft.com/office/drawing/2014/main" id="{CB52D947-0416-4964-B28D-129580E47725}"/>
              </a:ext>
            </a:extLst>
          </p:cNvPr>
          <p:cNvSpPr>
            <a:spLocks noGrp="1"/>
          </p:cNvSpPr>
          <p:nvPr>
            <p:ph type="body" sz="quarter" idx="23" hasCustomPrompt="1"/>
          </p:nvPr>
        </p:nvSpPr>
        <p:spPr bwMode="gray">
          <a:xfrm>
            <a:off x="449816" y="2903127"/>
            <a:ext cx="2608495" cy="203868"/>
          </a:xfrm>
          <a:prstGeom prst="rect">
            <a:avLst/>
          </a:prstGeom>
        </p:spPr>
        <p:txBody>
          <a:bodyPr>
            <a:noAutofit/>
          </a:bodyPr>
          <a:lstStyle>
            <a:lvl1pPr algn="l">
              <a:defRPr sz="1200"/>
            </a:lvl1pPr>
          </a:lstStyle>
          <a:p>
            <a:r>
              <a:rPr lang="en-GB"/>
              <a:t>Function, place</a:t>
            </a:r>
          </a:p>
        </p:txBody>
      </p:sp>
      <p:sp>
        <p:nvSpPr>
          <p:cNvPr id="35" name="Bildplatzhalter 6">
            <a:extLst>
              <a:ext uri="{FF2B5EF4-FFF2-40B4-BE49-F238E27FC236}">
                <a16:creationId xmlns:a16="http://schemas.microsoft.com/office/drawing/2014/main" id="{FC763A8F-9E6C-4EEB-90DC-0F65B80379CA}"/>
              </a:ext>
            </a:extLst>
          </p:cNvPr>
          <p:cNvSpPr>
            <a:spLocks noGrp="1"/>
          </p:cNvSpPr>
          <p:nvPr>
            <p:ph type="pic" sz="quarter" idx="17" hasCustomPrompt="1"/>
          </p:nvPr>
        </p:nvSpPr>
        <p:spPr bwMode="gray">
          <a:xfrm>
            <a:off x="1079568" y="1333148"/>
            <a:ext cx="1170260" cy="1179178"/>
          </a:xfrm>
          <a:prstGeom prst="ellipse">
            <a:avLst/>
          </a:prstGeom>
          <a:solidFill>
            <a:schemeClr val="bg2"/>
          </a:solidFill>
        </p:spPr>
        <p:txBody>
          <a:bodyPr vert="horz" lIns="36000" tIns="864000" rIns="36000" bIns="36000" rtlCol="0">
            <a:noAutofit/>
          </a:bodyPr>
          <a:lstStyle>
            <a:lvl1pPr algn="ctr">
              <a:defRPr lang="en-GB" sz="600" dirty="0">
                <a:solidFill>
                  <a:schemeClr val="tx2"/>
                </a:solidFill>
              </a:defRPr>
            </a:lvl1pPr>
          </a:lstStyle>
          <a:p>
            <a:pPr lvl="0" algn="ctr"/>
            <a:r>
              <a:rPr lang="en-GB"/>
              <a:t>Photo</a:t>
            </a:r>
          </a:p>
        </p:txBody>
      </p:sp>
      <p:sp>
        <p:nvSpPr>
          <p:cNvPr id="23" name="Textplatzhalter 16">
            <a:extLst>
              <a:ext uri="{FF2B5EF4-FFF2-40B4-BE49-F238E27FC236}">
                <a16:creationId xmlns:a16="http://schemas.microsoft.com/office/drawing/2014/main" id="{A3959264-4C48-474A-BB44-B8C103D1F20F}"/>
              </a:ext>
            </a:extLst>
          </p:cNvPr>
          <p:cNvSpPr>
            <a:spLocks noGrp="1"/>
          </p:cNvSpPr>
          <p:nvPr>
            <p:ph type="body" sz="quarter" idx="24" hasCustomPrompt="1"/>
          </p:nvPr>
        </p:nvSpPr>
        <p:spPr bwMode="gray">
          <a:xfrm>
            <a:off x="3348457" y="3149814"/>
            <a:ext cx="2608495" cy="635888"/>
          </a:xfrm>
          <a:prstGeom prst="rect">
            <a:avLst/>
          </a:prstGeom>
        </p:spPr>
        <p:txBody>
          <a:bodyPr>
            <a:noAutofit/>
          </a:bodyPr>
          <a:lstStyle>
            <a:lvl1pPr>
              <a:lnSpc>
                <a:spcPct val="100000"/>
              </a:lnSpc>
              <a:spcBef>
                <a:spcPts val="0"/>
              </a:spcBef>
              <a:defRPr sz="1200"/>
            </a:lvl1pPr>
          </a:lstStyle>
          <a:p>
            <a:r>
              <a:rPr lang="en-GB"/>
              <a:t>givenname.familyname@giz.de</a:t>
            </a:r>
          </a:p>
          <a:p>
            <a:r>
              <a:rPr lang="en-GB"/>
              <a:t>T +49 (0) x xx </a:t>
            </a:r>
            <a:r>
              <a:rPr lang="en-GB" err="1"/>
              <a:t>xx</a:t>
            </a:r>
            <a:r>
              <a:rPr lang="en-GB"/>
              <a:t> </a:t>
            </a:r>
            <a:r>
              <a:rPr lang="en-GB" err="1"/>
              <a:t>xx</a:t>
            </a:r>
            <a:r>
              <a:rPr lang="en-GB"/>
              <a:t> </a:t>
            </a:r>
          </a:p>
          <a:p>
            <a:r>
              <a:rPr lang="en-GB"/>
              <a:t>F +49 (0) x xx </a:t>
            </a:r>
            <a:r>
              <a:rPr lang="en-GB" err="1"/>
              <a:t>xx</a:t>
            </a:r>
            <a:r>
              <a:rPr lang="en-GB"/>
              <a:t> </a:t>
            </a:r>
            <a:r>
              <a:rPr lang="en-GB" err="1"/>
              <a:t>xx</a:t>
            </a:r>
            <a:endParaRPr lang="en-GB"/>
          </a:p>
        </p:txBody>
      </p:sp>
      <p:sp>
        <p:nvSpPr>
          <p:cNvPr id="24" name="Textplatzhalter 29">
            <a:extLst>
              <a:ext uri="{FF2B5EF4-FFF2-40B4-BE49-F238E27FC236}">
                <a16:creationId xmlns:a16="http://schemas.microsoft.com/office/drawing/2014/main" id="{37C5BE72-A50D-4E1F-A698-7239B19ED5FF}"/>
              </a:ext>
            </a:extLst>
          </p:cNvPr>
          <p:cNvSpPr>
            <a:spLocks noGrp="1"/>
          </p:cNvSpPr>
          <p:nvPr>
            <p:ph type="body" sz="quarter" idx="25" hasCustomPrompt="1"/>
          </p:nvPr>
        </p:nvSpPr>
        <p:spPr bwMode="gray">
          <a:xfrm>
            <a:off x="3348457" y="2682594"/>
            <a:ext cx="2608495" cy="208098"/>
          </a:xfrm>
          <a:prstGeom prst="rect">
            <a:avLst/>
          </a:prstGeom>
        </p:spPr>
        <p:txBody>
          <a:bodyPr>
            <a:noAutofit/>
          </a:bodyPr>
          <a:lstStyle>
            <a:lvl1pPr>
              <a:defRPr sz="1200" b="1">
                <a:solidFill>
                  <a:srgbClr val="004C82"/>
                </a:solidFill>
              </a:defRPr>
            </a:lvl1pPr>
          </a:lstStyle>
          <a:p>
            <a:r>
              <a:rPr lang="en-GB"/>
              <a:t>Given name Family name</a:t>
            </a:r>
          </a:p>
        </p:txBody>
      </p:sp>
      <p:sp>
        <p:nvSpPr>
          <p:cNvPr id="25" name="Textplatzhalter 30">
            <a:extLst>
              <a:ext uri="{FF2B5EF4-FFF2-40B4-BE49-F238E27FC236}">
                <a16:creationId xmlns:a16="http://schemas.microsoft.com/office/drawing/2014/main" id="{BBC5F177-59CC-4E2C-8920-EF6014FA21D0}"/>
              </a:ext>
            </a:extLst>
          </p:cNvPr>
          <p:cNvSpPr>
            <a:spLocks noGrp="1"/>
          </p:cNvSpPr>
          <p:nvPr>
            <p:ph type="body" sz="quarter" idx="26" hasCustomPrompt="1"/>
          </p:nvPr>
        </p:nvSpPr>
        <p:spPr bwMode="gray">
          <a:xfrm>
            <a:off x="3348457" y="2916203"/>
            <a:ext cx="2608495" cy="190791"/>
          </a:xfrm>
          <a:prstGeom prst="rect">
            <a:avLst/>
          </a:prstGeom>
        </p:spPr>
        <p:txBody>
          <a:bodyPr>
            <a:noAutofit/>
          </a:bodyPr>
          <a:lstStyle>
            <a:lvl1pPr>
              <a:defRPr sz="1200"/>
            </a:lvl1pPr>
          </a:lstStyle>
          <a:p>
            <a:r>
              <a:rPr lang="en-GB"/>
              <a:t>Function, place</a:t>
            </a:r>
          </a:p>
        </p:txBody>
      </p:sp>
      <p:sp>
        <p:nvSpPr>
          <p:cNvPr id="36" name="Bildplatzhalter 6">
            <a:extLst>
              <a:ext uri="{FF2B5EF4-FFF2-40B4-BE49-F238E27FC236}">
                <a16:creationId xmlns:a16="http://schemas.microsoft.com/office/drawing/2014/main" id="{BB2B85DB-7C09-47DD-8B78-3BE26DF17326}"/>
              </a:ext>
            </a:extLst>
          </p:cNvPr>
          <p:cNvSpPr>
            <a:spLocks noGrp="1"/>
          </p:cNvSpPr>
          <p:nvPr>
            <p:ph type="pic" sz="quarter" idx="27" hasCustomPrompt="1"/>
          </p:nvPr>
        </p:nvSpPr>
        <p:spPr bwMode="gray">
          <a:xfrm>
            <a:off x="3978209" y="1333148"/>
            <a:ext cx="1170260" cy="1179178"/>
          </a:xfrm>
          <a:prstGeom prst="ellipse">
            <a:avLst/>
          </a:prstGeom>
          <a:solidFill>
            <a:schemeClr val="bg2"/>
          </a:solidFill>
        </p:spPr>
        <p:txBody>
          <a:bodyPr vert="horz" lIns="36000" tIns="864000" rIns="36000" bIns="36000" rtlCol="0">
            <a:noAutofit/>
          </a:bodyPr>
          <a:lstStyle>
            <a:lvl1pPr marL="0" marR="0" indent="0" algn="ctr" defTabSz="685800" rtl="0" eaLnBrk="1" fontAlgn="auto" latinLnBrk="0" hangingPunct="1">
              <a:lnSpc>
                <a:spcPct val="90000"/>
              </a:lnSpc>
              <a:spcBef>
                <a:spcPts val="600"/>
              </a:spcBef>
              <a:spcAft>
                <a:spcPts val="0"/>
              </a:spcAft>
              <a:buClrTx/>
              <a:buSzTx/>
              <a:buFont typeface="Arial" panose="020B0604020202020204" pitchFamily="34" charset="0"/>
              <a:buNone/>
              <a:tabLst/>
              <a:defRPr lang="en-GB" sz="600" dirty="0">
                <a:solidFill>
                  <a:schemeClr val="tx2"/>
                </a:solidFill>
              </a:defRPr>
            </a:lvl1pPr>
          </a:lstStyle>
          <a:p>
            <a:pPr marL="0" marR="0" lvl="0" indent="0" algn="ctr" defTabSz="685800" rtl="0" eaLnBrk="1" fontAlgn="auto" latinLnBrk="0" hangingPunct="1">
              <a:lnSpc>
                <a:spcPct val="90000"/>
              </a:lnSpc>
              <a:spcBef>
                <a:spcPts val="600"/>
              </a:spcBef>
              <a:spcAft>
                <a:spcPts val="0"/>
              </a:spcAft>
              <a:buClrTx/>
              <a:buSzTx/>
              <a:buFont typeface="Arial" panose="020B0604020202020204" pitchFamily="34" charset="0"/>
              <a:buNone/>
              <a:tabLst/>
              <a:defRPr/>
            </a:pPr>
            <a:r>
              <a:rPr lang="en-GB"/>
              <a:t>Photo</a:t>
            </a:r>
          </a:p>
        </p:txBody>
      </p:sp>
      <p:sp>
        <p:nvSpPr>
          <p:cNvPr id="37" name="Textplatzhalter 16">
            <a:extLst>
              <a:ext uri="{FF2B5EF4-FFF2-40B4-BE49-F238E27FC236}">
                <a16:creationId xmlns:a16="http://schemas.microsoft.com/office/drawing/2014/main" id="{C376165A-CE76-4372-91C7-F6C54DEAFEF0}"/>
              </a:ext>
            </a:extLst>
          </p:cNvPr>
          <p:cNvSpPr>
            <a:spLocks noGrp="1"/>
          </p:cNvSpPr>
          <p:nvPr>
            <p:ph type="body" sz="quarter" idx="28" hasCustomPrompt="1"/>
          </p:nvPr>
        </p:nvSpPr>
        <p:spPr bwMode="gray">
          <a:xfrm>
            <a:off x="6247098" y="3149813"/>
            <a:ext cx="2608495" cy="635887"/>
          </a:xfrm>
          <a:prstGeom prst="rect">
            <a:avLst/>
          </a:prstGeom>
        </p:spPr>
        <p:txBody>
          <a:bodyPr>
            <a:noAutofit/>
          </a:bodyPr>
          <a:lstStyle>
            <a:lvl1pPr>
              <a:lnSpc>
                <a:spcPct val="100000"/>
              </a:lnSpc>
              <a:spcBef>
                <a:spcPts val="0"/>
              </a:spcBef>
              <a:defRPr sz="1200"/>
            </a:lvl1pPr>
          </a:lstStyle>
          <a:p>
            <a:r>
              <a:rPr lang="en-GB"/>
              <a:t>givenname.familyname@giz.de</a:t>
            </a:r>
          </a:p>
          <a:p>
            <a:r>
              <a:rPr lang="en-GB"/>
              <a:t>T +49 (0) x xx </a:t>
            </a:r>
            <a:r>
              <a:rPr lang="en-GB" err="1"/>
              <a:t>xx</a:t>
            </a:r>
            <a:r>
              <a:rPr lang="en-GB"/>
              <a:t> </a:t>
            </a:r>
            <a:r>
              <a:rPr lang="en-GB" err="1"/>
              <a:t>xx</a:t>
            </a:r>
            <a:r>
              <a:rPr lang="en-GB"/>
              <a:t> </a:t>
            </a:r>
          </a:p>
          <a:p>
            <a:r>
              <a:rPr lang="en-GB"/>
              <a:t>F +49 (0) x xx </a:t>
            </a:r>
            <a:r>
              <a:rPr lang="en-GB" err="1"/>
              <a:t>xx</a:t>
            </a:r>
            <a:r>
              <a:rPr lang="en-GB"/>
              <a:t> </a:t>
            </a:r>
            <a:r>
              <a:rPr lang="en-GB" err="1"/>
              <a:t>xx</a:t>
            </a:r>
            <a:endParaRPr lang="en-GB"/>
          </a:p>
        </p:txBody>
      </p:sp>
      <p:sp>
        <p:nvSpPr>
          <p:cNvPr id="38" name="Textplatzhalter 29">
            <a:extLst>
              <a:ext uri="{FF2B5EF4-FFF2-40B4-BE49-F238E27FC236}">
                <a16:creationId xmlns:a16="http://schemas.microsoft.com/office/drawing/2014/main" id="{12DC0B08-9C2F-4A20-8D25-AB673DE13DB5}"/>
              </a:ext>
            </a:extLst>
          </p:cNvPr>
          <p:cNvSpPr>
            <a:spLocks noGrp="1"/>
          </p:cNvSpPr>
          <p:nvPr>
            <p:ph type="body" sz="quarter" idx="29" hasCustomPrompt="1"/>
          </p:nvPr>
        </p:nvSpPr>
        <p:spPr bwMode="gray">
          <a:xfrm>
            <a:off x="6247098" y="2682594"/>
            <a:ext cx="2608495" cy="208098"/>
          </a:xfrm>
          <a:prstGeom prst="rect">
            <a:avLst/>
          </a:prstGeom>
        </p:spPr>
        <p:txBody>
          <a:bodyPr>
            <a:noAutofit/>
          </a:bodyPr>
          <a:lstStyle>
            <a:lvl1pPr>
              <a:defRPr sz="1200" b="1">
                <a:solidFill>
                  <a:srgbClr val="004C82"/>
                </a:solidFill>
              </a:defRPr>
            </a:lvl1pPr>
          </a:lstStyle>
          <a:p>
            <a:r>
              <a:rPr lang="en-GB"/>
              <a:t>Given name Family name</a:t>
            </a:r>
          </a:p>
        </p:txBody>
      </p:sp>
      <p:sp>
        <p:nvSpPr>
          <p:cNvPr id="39" name="Textplatzhalter 30">
            <a:extLst>
              <a:ext uri="{FF2B5EF4-FFF2-40B4-BE49-F238E27FC236}">
                <a16:creationId xmlns:a16="http://schemas.microsoft.com/office/drawing/2014/main" id="{7DB1B252-5879-4206-BDF8-0A22178C0420}"/>
              </a:ext>
            </a:extLst>
          </p:cNvPr>
          <p:cNvSpPr>
            <a:spLocks noGrp="1"/>
          </p:cNvSpPr>
          <p:nvPr>
            <p:ph type="body" sz="quarter" idx="30" hasCustomPrompt="1"/>
          </p:nvPr>
        </p:nvSpPr>
        <p:spPr bwMode="gray">
          <a:xfrm>
            <a:off x="6247098" y="2930719"/>
            <a:ext cx="2608495" cy="176276"/>
          </a:xfrm>
          <a:prstGeom prst="rect">
            <a:avLst/>
          </a:prstGeom>
        </p:spPr>
        <p:txBody>
          <a:bodyPr>
            <a:noAutofit/>
          </a:bodyPr>
          <a:lstStyle>
            <a:lvl1pPr>
              <a:defRPr sz="1200"/>
            </a:lvl1pPr>
          </a:lstStyle>
          <a:p>
            <a:r>
              <a:rPr lang="en-GB"/>
              <a:t>Function, place</a:t>
            </a:r>
          </a:p>
        </p:txBody>
      </p:sp>
      <p:sp>
        <p:nvSpPr>
          <p:cNvPr id="40" name="Bildplatzhalter 6">
            <a:extLst>
              <a:ext uri="{FF2B5EF4-FFF2-40B4-BE49-F238E27FC236}">
                <a16:creationId xmlns:a16="http://schemas.microsoft.com/office/drawing/2014/main" id="{DD64FA03-A54F-412F-96FC-EE4E88E5DD5F}"/>
              </a:ext>
            </a:extLst>
          </p:cNvPr>
          <p:cNvSpPr>
            <a:spLocks noGrp="1"/>
          </p:cNvSpPr>
          <p:nvPr>
            <p:ph type="pic" sz="quarter" idx="31" hasCustomPrompt="1"/>
          </p:nvPr>
        </p:nvSpPr>
        <p:spPr bwMode="gray">
          <a:xfrm>
            <a:off x="6823569" y="1333148"/>
            <a:ext cx="1170260" cy="1179178"/>
          </a:xfrm>
          <a:prstGeom prst="ellipse">
            <a:avLst/>
          </a:prstGeom>
          <a:solidFill>
            <a:schemeClr val="bg2"/>
          </a:solidFill>
        </p:spPr>
        <p:txBody>
          <a:bodyPr vert="horz" lIns="36000" tIns="864000" rIns="36000" bIns="36000" rtlCol="0">
            <a:noAutofit/>
          </a:bodyPr>
          <a:lstStyle>
            <a:lvl1pPr algn="ctr">
              <a:defRPr lang="en-GB" sz="600" dirty="0">
                <a:solidFill>
                  <a:schemeClr val="tx2"/>
                </a:solidFill>
              </a:defRPr>
            </a:lvl1pPr>
          </a:lstStyle>
          <a:p>
            <a:pPr lvl="0" algn="ctr"/>
            <a:r>
              <a:rPr lang="en-GB"/>
              <a:t>Photo</a:t>
            </a:r>
          </a:p>
        </p:txBody>
      </p:sp>
      <p:sp>
        <p:nvSpPr>
          <p:cNvPr id="42" name="TextBox 7">
            <a:extLst>
              <a:ext uri="{FF2B5EF4-FFF2-40B4-BE49-F238E27FC236}">
                <a16:creationId xmlns:a16="http://schemas.microsoft.com/office/drawing/2014/main" id="{0ACBC6BD-AF1C-4AC3-B989-7C0851FD4A36}"/>
              </a:ext>
            </a:extLst>
          </p:cNvPr>
          <p:cNvSpPr txBox="1"/>
          <p:nvPr userDrawn="1"/>
        </p:nvSpPr>
        <p:spPr bwMode="gray">
          <a:xfrm>
            <a:off x="825637" y="4148962"/>
            <a:ext cx="1475084" cy="246221"/>
          </a:xfrm>
          <a:prstGeom prst="rect">
            <a:avLst/>
          </a:prstGeom>
          <a:noFill/>
        </p:spPr>
        <p:txBody>
          <a:bodyPr wrap="none" rtlCol="0">
            <a:spAutoFit/>
          </a:bodyPr>
          <a:lstStyle/>
          <a:p>
            <a:pPr>
              <a:spcBef>
                <a:spcPts val="2400"/>
              </a:spcBef>
              <a:buClr>
                <a:srgbClr val="C00000"/>
              </a:buClr>
            </a:pPr>
            <a:r>
              <a:rPr lang="en-GB" sz="1000">
                <a:solidFill>
                  <a:schemeClr val="tx1">
                    <a:lumMod val="75000"/>
                    <a:lumOff val="25000"/>
                  </a:schemeClr>
                </a:solidFill>
              </a:rPr>
              <a:t>water-energy-food.org</a:t>
            </a:r>
          </a:p>
        </p:txBody>
      </p:sp>
      <p:pic>
        <p:nvPicPr>
          <p:cNvPr id="43" name="Grafik 42" descr="Ein Bild, das Axt, Werkzeug enthält.&#10;&#10;Mit sehr hoher Zuverlässigkeit generierte Beschreibung">
            <a:extLst>
              <a:ext uri="{FF2B5EF4-FFF2-40B4-BE49-F238E27FC236}">
                <a16:creationId xmlns:a16="http://schemas.microsoft.com/office/drawing/2014/main" id="{1409F6AC-26EC-4924-85C7-7C52829EA0B7}"/>
              </a:ext>
            </a:extLst>
          </p:cNvPr>
          <p:cNvPicPr>
            <a:picLocks noChangeAspect="1"/>
          </p:cNvPicPr>
          <p:nvPr userDrawn="1"/>
        </p:nvPicPr>
        <p:blipFill>
          <a:blip r:embed="rId2"/>
          <a:stretch>
            <a:fillRect/>
          </a:stretch>
        </p:blipFill>
        <p:spPr bwMode="gray">
          <a:xfrm>
            <a:off x="2686624" y="4190424"/>
            <a:ext cx="290728" cy="236458"/>
          </a:xfrm>
          <a:prstGeom prst="rect">
            <a:avLst/>
          </a:prstGeom>
        </p:spPr>
      </p:pic>
      <p:sp>
        <p:nvSpPr>
          <p:cNvPr id="51" name="TextBox 7">
            <a:extLst>
              <a:ext uri="{FF2B5EF4-FFF2-40B4-BE49-F238E27FC236}">
                <a16:creationId xmlns:a16="http://schemas.microsoft.com/office/drawing/2014/main" id="{D24B1108-EDD6-417B-A36D-F3867011F0AB}"/>
              </a:ext>
            </a:extLst>
          </p:cNvPr>
          <p:cNvSpPr txBox="1"/>
          <p:nvPr userDrawn="1"/>
        </p:nvSpPr>
        <p:spPr bwMode="gray">
          <a:xfrm>
            <a:off x="2989627" y="4161176"/>
            <a:ext cx="1231427" cy="246221"/>
          </a:xfrm>
          <a:prstGeom prst="rect">
            <a:avLst/>
          </a:prstGeom>
          <a:noFill/>
        </p:spPr>
        <p:txBody>
          <a:bodyPr wrap="none" rtlCol="0">
            <a:spAutoFit/>
          </a:bodyPr>
          <a:lstStyle/>
          <a:p>
            <a:pPr>
              <a:spcBef>
                <a:spcPts val="2400"/>
              </a:spcBef>
              <a:buClr>
                <a:srgbClr val="C00000"/>
              </a:buClr>
            </a:pPr>
            <a:r>
              <a:rPr lang="en-GB" sz="1000">
                <a:solidFill>
                  <a:schemeClr val="tx1">
                    <a:lumMod val="75000"/>
                    <a:lumOff val="25000"/>
                  </a:schemeClr>
                </a:solidFill>
              </a:rPr>
              <a:t>@NEXUSPlatform</a:t>
            </a:r>
          </a:p>
        </p:txBody>
      </p:sp>
      <p:sp>
        <p:nvSpPr>
          <p:cNvPr id="2" name="TextBox 7">
            <a:extLst>
              <a:ext uri="{FF2B5EF4-FFF2-40B4-BE49-F238E27FC236}">
                <a16:creationId xmlns:a16="http://schemas.microsoft.com/office/drawing/2014/main" id="{79A890C9-84B5-4C33-9A46-7C2B8BFB01AE}"/>
              </a:ext>
            </a:extLst>
          </p:cNvPr>
          <p:cNvSpPr txBox="1"/>
          <p:nvPr userDrawn="1"/>
        </p:nvSpPr>
        <p:spPr bwMode="gray">
          <a:xfrm>
            <a:off x="4943817" y="4161176"/>
            <a:ext cx="1612942" cy="246221"/>
          </a:xfrm>
          <a:prstGeom prst="rect">
            <a:avLst/>
          </a:prstGeom>
          <a:noFill/>
        </p:spPr>
        <p:txBody>
          <a:bodyPr wrap="none" rtlCol="0">
            <a:spAutoFit/>
          </a:bodyPr>
          <a:lstStyle/>
          <a:p>
            <a:pPr>
              <a:spcBef>
                <a:spcPts val="2400"/>
              </a:spcBef>
              <a:buClr>
                <a:srgbClr val="C00000"/>
              </a:buClr>
            </a:pPr>
            <a:r>
              <a:rPr lang="de-DE" sz="1000">
                <a:solidFill>
                  <a:schemeClr val="tx1">
                    <a:lumMod val="75000"/>
                    <a:lumOff val="25000"/>
                  </a:schemeClr>
                </a:solidFill>
              </a:rPr>
              <a:t>@nexusresourceplatform</a:t>
            </a:r>
          </a:p>
        </p:txBody>
      </p:sp>
      <p:pic>
        <p:nvPicPr>
          <p:cNvPr id="3" name="Grafik 2">
            <a:extLst>
              <a:ext uri="{FF2B5EF4-FFF2-40B4-BE49-F238E27FC236}">
                <a16:creationId xmlns:a16="http://schemas.microsoft.com/office/drawing/2014/main" id="{44E36737-C8CB-4712-818E-9D4D38161964}"/>
              </a:ext>
            </a:extLst>
          </p:cNvPr>
          <p:cNvPicPr>
            <a:picLocks noChangeAspect="1"/>
          </p:cNvPicPr>
          <p:nvPr userDrawn="1"/>
        </p:nvPicPr>
        <p:blipFill rotWithShape="1">
          <a:blip r:embed="rId3"/>
          <a:srcRect l="19375" t="7326" r="20003" b="6655"/>
          <a:stretch/>
        </p:blipFill>
        <p:spPr>
          <a:xfrm>
            <a:off x="4580069" y="4141277"/>
            <a:ext cx="363748" cy="322580"/>
          </a:xfrm>
          <a:prstGeom prst="rect">
            <a:avLst/>
          </a:prstGeom>
        </p:spPr>
      </p:pic>
      <p:pic>
        <p:nvPicPr>
          <p:cNvPr id="28" name="Picture 2">
            <a:extLst>
              <a:ext uri="{FF2B5EF4-FFF2-40B4-BE49-F238E27FC236}">
                <a16:creationId xmlns:a16="http://schemas.microsoft.com/office/drawing/2014/main" id="{B2B54199-F203-4F80-B3FE-9562C48F36BE}"/>
              </a:ext>
            </a:extLst>
          </p:cNvPr>
          <p:cNvPicPr>
            <a:picLocks noChangeAspect="1" noChangeArrowheads="1"/>
          </p:cNvPicPr>
          <p:nvPr userDrawn="1"/>
        </p:nvPicPr>
        <p:blipFill>
          <a:blip r:embed="rId4" cstate="screen">
            <a:extLst>
              <a:ext uri="{28A0092B-C50C-407E-A947-70E740481C1C}">
                <a14:useLocalDpi xmlns:a14="http://schemas.microsoft.com/office/drawing/2010/main" val="0"/>
              </a:ext>
            </a:extLst>
          </a:blip>
          <a:srcRect/>
          <a:stretch>
            <a:fillRect/>
          </a:stretch>
        </p:blipFill>
        <p:spPr bwMode="auto">
          <a:xfrm>
            <a:off x="476561" y="4106852"/>
            <a:ext cx="321117" cy="32003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E4790799-50FF-4F4F-8BD2-B7D1AC0F86BD}"/>
              </a:ext>
            </a:extLst>
          </p:cNvPr>
          <p:cNvPicPr>
            <a:picLocks noChangeAspect="1"/>
          </p:cNvPicPr>
          <p:nvPr userDrawn="1"/>
        </p:nvPicPr>
        <p:blipFill>
          <a:blip r:embed="rId5" cstate="screen">
            <a:extLst>
              <a:ext uri="{28A0092B-C50C-407E-A947-70E740481C1C}">
                <a14:useLocalDpi xmlns:a14="http://schemas.microsoft.com/office/drawing/2010/main" val="0"/>
              </a:ext>
            </a:extLst>
          </a:blip>
          <a:stretch>
            <a:fillRect/>
          </a:stretch>
        </p:blipFill>
        <p:spPr>
          <a:xfrm>
            <a:off x="0" y="4425911"/>
            <a:ext cx="9144000" cy="727245"/>
          </a:xfrm>
          <a:prstGeom prst="rect">
            <a:avLst/>
          </a:prstGeom>
        </p:spPr>
      </p:pic>
      <p:pic>
        <p:nvPicPr>
          <p:cNvPr id="9" name="Picture 8">
            <a:extLst>
              <a:ext uri="{FF2B5EF4-FFF2-40B4-BE49-F238E27FC236}">
                <a16:creationId xmlns:a16="http://schemas.microsoft.com/office/drawing/2014/main" id="{13E216FD-5CE3-42FC-BE7D-A720B2A1BE33}"/>
              </a:ext>
            </a:extLst>
          </p:cNvPr>
          <p:cNvPicPr>
            <a:picLocks noChangeAspect="1"/>
          </p:cNvPicPr>
          <p:nvPr userDrawn="1"/>
        </p:nvPicPr>
        <p:blipFill>
          <a:blip r:embed="rId6" cstate="screen">
            <a:extLst>
              <a:ext uri="{28A0092B-C50C-407E-A947-70E740481C1C}">
                <a14:useLocalDpi xmlns:a14="http://schemas.microsoft.com/office/drawing/2010/main" val="0"/>
              </a:ext>
            </a:extLst>
          </a:blip>
          <a:stretch>
            <a:fillRect/>
          </a:stretch>
        </p:blipFill>
        <p:spPr>
          <a:xfrm>
            <a:off x="0" y="0"/>
            <a:ext cx="9144000" cy="727245"/>
          </a:xfrm>
          <a:prstGeom prst="rect">
            <a:avLst/>
          </a:prstGeom>
        </p:spPr>
      </p:pic>
    </p:spTree>
    <p:extLst>
      <p:ext uri="{BB962C8B-B14F-4D97-AF65-F5344CB8AC3E}">
        <p14:creationId xmlns:p14="http://schemas.microsoft.com/office/powerpoint/2010/main" val="4060150698"/>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Contact 1">
    <p:spTree>
      <p:nvGrpSpPr>
        <p:cNvPr id="1" name=""/>
        <p:cNvGrpSpPr/>
        <p:nvPr/>
      </p:nvGrpSpPr>
      <p:grpSpPr>
        <a:xfrm>
          <a:off x="0" y="0"/>
          <a:ext cx="0" cy="0"/>
          <a:chOff x="0" y="0"/>
          <a:chExt cx="0" cy="0"/>
        </a:xfrm>
      </p:grpSpPr>
      <p:pic>
        <p:nvPicPr>
          <p:cNvPr id="58" name="Grafik 2">
            <a:extLst>
              <a:ext uri="{FF2B5EF4-FFF2-40B4-BE49-F238E27FC236}">
                <a16:creationId xmlns:a16="http://schemas.microsoft.com/office/drawing/2014/main" id="{02973A87-B137-42BA-9DE6-4DA2D6027B4A}"/>
              </a:ext>
            </a:extLst>
          </p:cNvPr>
          <p:cNvPicPr>
            <a:picLocks noChangeAspect="1"/>
          </p:cNvPicPr>
          <p:nvPr userDrawn="1"/>
        </p:nvPicPr>
        <p:blipFill rotWithShape="1">
          <a:blip r:embed="rId2"/>
          <a:srcRect l="19375" t="7326" r="20003" b="6655"/>
          <a:stretch/>
        </p:blipFill>
        <p:spPr>
          <a:xfrm>
            <a:off x="847007" y="3274639"/>
            <a:ext cx="741539" cy="657614"/>
          </a:xfrm>
          <a:prstGeom prst="rect">
            <a:avLst/>
          </a:prstGeom>
        </p:spPr>
      </p:pic>
      <p:pic>
        <p:nvPicPr>
          <p:cNvPr id="1026" name="Picture 2">
            <a:extLst>
              <a:ext uri="{FF2B5EF4-FFF2-40B4-BE49-F238E27FC236}">
                <a16:creationId xmlns:a16="http://schemas.microsoft.com/office/drawing/2014/main" id="{3C93489A-9956-48BF-8FE8-3DDEE22751AF}"/>
              </a:ext>
            </a:extLst>
          </p:cNvPr>
          <p:cNvPicPr>
            <a:picLocks noChangeAspect="1" noChangeArrowheads="1"/>
          </p:cNvPicPr>
          <p:nvPr userDrawn="1"/>
        </p:nvPicPr>
        <p:blipFill>
          <a:blip r:embed="rId3" cstate="screen">
            <a:extLst>
              <a:ext uri="{28A0092B-C50C-407E-A947-70E740481C1C}">
                <a14:useLocalDpi xmlns:a14="http://schemas.microsoft.com/office/drawing/2010/main" val="0"/>
              </a:ext>
            </a:extLst>
          </a:blip>
          <a:srcRect/>
          <a:stretch>
            <a:fillRect/>
          </a:stretch>
        </p:blipFill>
        <p:spPr bwMode="auto">
          <a:xfrm>
            <a:off x="908568" y="1004931"/>
            <a:ext cx="664604" cy="66235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018DABB9-5C21-46A2-B88A-DAD56B61611A}"/>
              </a:ext>
            </a:extLst>
          </p:cNvPr>
          <p:cNvSpPr txBox="1"/>
          <p:nvPr userDrawn="1"/>
        </p:nvSpPr>
        <p:spPr>
          <a:xfrm>
            <a:off x="1855652" y="985019"/>
            <a:ext cx="2477321" cy="661720"/>
          </a:xfrm>
          <a:prstGeom prst="rect">
            <a:avLst/>
          </a:prstGeom>
          <a:noFill/>
        </p:spPr>
        <p:txBody>
          <a:bodyPr wrap="square" rtlCol="0">
            <a:spAutoFit/>
          </a:bodyPr>
          <a:lstStyle/>
          <a:p>
            <a:pPr algn="l">
              <a:spcAft>
                <a:spcPts val="600"/>
              </a:spcAft>
            </a:pPr>
            <a:r>
              <a:rPr lang="en-GB" sz="1600" b="0">
                <a:solidFill>
                  <a:srgbClr val="004C82"/>
                </a:solidFill>
              </a:rPr>
              <a:t>VISIT US</a:t>
            </a:r>
          </a:p>
          <a:p>
            <a:pPr algn="l">
              <a:spcAft>
                <a:spcPts val="600"/>
              </a:spcAft>
            </a:pPr>
            <a:r>
              <a:rPr lang="en-GB" sz="1600" b="1">
                <a:solidFill>
                  <a:srgbClr val="004C82"/>
                </a:solidFill>
              </a:rPr>
              <a:t>water-energy-food.org</a:t>
            </a:r>
          </a:p>
        </p:txBody>
      </p:sp>
      <p:sp>
        <p:nvSpPr>
          <p:cNvPr id="33" name="TextBox 32">
            <a:extLst>
              <a:ext uri="{FF2B5EF4-FFF2-40B4-BE49-F238E27FC236}">
                <a16:creationId xmlns:a16="http://schemas.microsoft.com/office/drawing/2014/main" id="{048AD719-8D75-41A5-97C0-3DAB1E57749D}"/>
              </a:ext>
            </a:extLst>
          </p:cNvPr>
          <p:cNvSpPr txBox="1"/>
          <p:nvPr userDrawn="1"/>
        </p:nvSpPr>
        <p:spPr>
          <a:xfrm>
            <a:off x="1855652" y="2126890"/>
            <a:ext cx="2119490" cy="661720"/>
          </a:xfrm>
          <a:prstGeom prst="rect">
            <a:avLst/>
          </a:prstGeom>
          <a:noFill/>
        </p:spPr>
        <p:txBody>
          <a:bodyPr wrap="square" rtlCol="0">
            <a:spAutoFit/>
          </a:bodyPr>
          <a:lstStyle/>
          <a:p>
            <a:pPr algn="l">
              <a:spcAft>
                <a:spcPts val="600"/>
              </a:spcAft>
            </a:pPr>
            <a:r>
              <a:rPr lang="en-GB" sz="1600" b="0">
                <a:solidFill>
                  <a:srgbClr val="004C82"/>
                </a:solidFill>
              </a:rPr>
              <a:t>FOLLOW US</a:t>
            </a:r>
            <a:endParaRPr lang="en-GB" sz="1400" b="0">
              <a:solidFill>
                <a:srgbClr val="004C82"/>
              </a:solidFill>
            </a:endParaRPr>
          </a:p>
          <a:p>
            <a:pPr algn="l">
              <a:spcAft>
                <a:spcPts val="600"/>
              </a:spcAft>
            </a:pPr>
            <a:r>
              <a:rPr lang="en-GB" sz="1600" b="1">
                <a:solidFill>
                  <a:srgbClr val="004C82"/>
                </a:solidFill>
              </a:rPr>
              <a:t>@NEXUSPlatform</a:t>
            </a:r>
          </a:p>
        </p:txBody>
      </p:sp>
      <p:pic>
        <p:nvPicPr>
          <p:cNvPr id="8" name="Picture 7" descr="Logo, company name&#10;&#10;Description automatically generated">
            <a:extLst>
              <a:ext uri="{FF2B5EF4-FFF2-40B4-BE49-F238E27FC236}">
                <a16:creationId xmlns:a16="http://schemas.microsoft.com/office/drawing/2014/main" id="{085954B6-141A-40CE-B607-3DC81CA50703}"/>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848800" y="2096754"/>
            <a:ext cx="741539" cy="775167"/>
          </a:xfrm>
          <a:prstGeom prst="rect">
            <a:avLst/>
          </a:prstGeom>
        </p:spPr>
      </p:pic>
      <p:sp>
        <p:nvSpPr>
          <p:cNvPr id="37" name="TextBox 36">
            <a:extLst>
              <a:ext uri="{FF2B5EF4-FFF2-40B4-BE49-F238E27FC236}">
                <a16:creationId xmlns:a16="http://schemas.microsoft.com/office/drawing/2014/main" id="{59A1FABF-73EB-4D9F-B9A5-04C670EB763C}"/>
              </a:ext>
            </a:extLst>
          </p:cNvPr>
          <p:cNvSpPr txBox="1"/>
          <p:nvPr userDrawn="1"/>
        </p:nvSpPr>
        <p:spPr>
          <a:xfrm>
            <a:off x="1855652" y="3270533"/>
            <a:ext cx="2774772" cy="661720"/>
          </a:xfrm>
          <a:prstGeom prst="rect">
            <a:avLst/>
          </a:prstGeom>
          <a:noFill/>
        </p:spPr>
        <p:txBody>
          <a:bodyPr wrap="square" rtlCol="0">
            <a:spAutoFit/>
          </a:bodyPr>
          <a:lstStyle/>
          <a:p>
            <a:pPr algn="l">
              <a:spcAft>
                <a:spcPts val="600"/>
              </a:spcAft>
            </a:pPr>
            <a:r>
              <a:rPr lang="en-GB" sz="1600" b="0">
                <a:solidFill>
                  <a:srgbClr val="004C82"/>
                </a:solidFill>
              </a:rPr>
              <a:t>LIKE US</a:t>
            </a:r>
          </a:p>
          <a:p>
            <a:pPr algn="l">
              <a:spcAft>
                <a:spcPts val="600"/>
              </a:spcAft>
            </a:pPr>
            <a:r>
              <a:rPr lang="en-GB" sz="1600" b="1">
                <a:solidFill>
                  <a:srgbClr val="004C82"/>
                </a:solidFill>
              </a:rPr>
              <a:t>@nexusresourceplatform</a:t>
            </a:r>
          </a:p>
        </p:txBody>
      </p:sp>
      <p:cxnSp>
        <p:nvCxnSpPr>
          <p:cNvPr id="10" name="Straight Connector 9">
            <a:extLst>
              <a:ext uri="{FF2B5EF4-FFF2-40B4-BE49-F238E27FC236}">
                <a16:creationId xmlns:a16="http://schemas.microsoft.com/office/drawing/2014/main" id="{61D9AF16-A1DA-422D-873A-6788ED575F6E}"/>
              </a:ext>
            </a:extLst>
          </p:cNvPr>
          <p:cNvCxnSpPr>
            <a:cxnSpLocks/>
          </p:cNvCxnSpPr>
          <p:nvPr userDrawn="1"/>
        </p:nvCxnSpPr>
        <p:spPr>
          <a:xfrm>
            <a:off x="1930083" y="2438172"/>
            <a:ext cx="3146668" cy="0"/>
          </a:xfrm>
          <a:prstGeom prst="line">
            <a:avLst/>
          </a:prstGeom>
          <a:ln w="12700">
            <a:solidFill>
              <a:srgbClr val="F4971A"/>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CA9DA3E8-C089-419B-ACB6-F28D9329720E}"/>
              </a:ext>
            </a:extLst>
          </p:cNvPr>
          <p:cNvCxnSpPr>
            <a:cxnSpLocks/>
          </p:cNvCxnSpPr>
          <p:nvPr userDrawn="1"/>
        </p:nvCxnSpPr>
        <p:spPr>
          <a:xfrm>
            <a:off x="1930083" y="1293576"/>
            <a:ext cx="3146668" cy="0"/>
          </a:xfrm>
          <a:prstGeom prst="line">
            <a:avLst/>
          </a:prstGeom>
          <a:ln w="12700">
            <a:solidFill>
              <a:srgbClr val="F4971A"/>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9B2056FE-D351-4948-9E3D-42076AD10FD2}"/>
              </a:ext>
            </a:extLst>
          </p:cNvPr>
          <p:cNvCxnSpPr>
            <a:cxnSpLocks/>
          </p:cNvCxnSpPr>
          <p:nvPr userDrawn="1"/>
        </p:nvCxnSpPr>
        <p:spPr>
          <a:xfrm>
            <a:off x="1930083" y="3572630"/>
            <a:ext cx="3146668" cy="0"/>
          </a:xfrm>
          <a:prstGeom prst="line">
            <a:avLst/>
          </a:prstGeom>
          <a:ln w="12700">
            <a:solidFill>
              <a:srgbClr val="F4971A"/>
            </a:solidFill>
          </a:ln>
        </p:spPr>
        <p:style>
          <a:lnRef idx="1">
            <a:schemeClr val="accent1"/>
          </a:lnRef>
          <a:fillRef idx="0">
            <a:schemeClr val="accent1"/>
          </a:fillRef>
          <a:effectRef idx="0">
            <a:schemeClr val="accent1"/>
          </a:effectRef>
          <a:fontRef idx="minor">
            <a:schemeClr val="tx1"/>
          </a:fontRef>
        </p:style>
      </p:cxnSp>
      <p:pic>
        <p:nvPicPr>
          <p:cNvPr id="4" name="Picture 3" descr="Icon&#10;&#10;Description automatically generated">
            <a:extLst>
              <a:ext uri="{FF2B5EF4-FFF2-40B4-BE49-F238E27FC236}">
                <a16:creationId xmlns:a16="http://schemas.microsoft.com/office/drawing/2014/main" id="{0C7CE0D8-C31E-4898-BB3D-04D7B52D5DD9}"/>
              </a:ext>
            </a:extLst>
          </p:cNvPr>
          <p:cNvPicPr>
            <a:picLocks noChangeAspect="1"/>
          </p:cNvPicPr>
          <p:nvPr userDrawn="1"/>
        </p:nvPicPr>
        <p:blipFill>
          <a:blip r:embed="rId5" cstate="screen">
            <a:extLst>
              <a:ext uri="{28A0092B-C50C-407E-A947-70E740481C1C}">
                <a14:useLocalDpi xmlns:a14="http://schemas.microsoft.com/office/drawing/2010/main" val="0"/>
              </a:ext>
            </a:extLst>
          </a:blip>
          <a:stretch>
            <a:fillRect/>
          </a:stretch>
        </p:blipFill>
        <p:spPr>
          <a:xfrm>
            <a:off x="5239086" y="815509"/>
            <a:ext cx="3790638" cy="3833519"/>
          </a:xfrm>
          <a:prstGeom prst="rect">
            <a:avLst/>
          </a:prstGeom>
        </p:spPr>
      </p:pic>
      <p:pic>
        <p:nvPicPr>
          <p:cNvPr id="7" name="Picture 6">
            <a:extLst>
              <a:ext uri="{FF2B5EF4-FFF2-40B4-BE49-F238E27FC236}">
                <a16:creationId xmlns:a16="http://schemas.microsoft.com/office/drawing/2014/main" id="{719469D2-D6B0-4411-909C-77A8110C4DAD}"/>
              </a:ext>
            </a:extLst>
          </p:cNvPr>
          <p:cNvPicPr>
            <a:picLocks noChangeAspect="1"/>
          </p:cNvPicPr>
          <p:nvPr userDrawn="1"/>
        </p:nvPicPr>
        <p:blipFill>
          <a:blip r:embed="rId6" cstate="screen">
            <a:extLst>
              <a:ext uri="{28A0092B-C50C-407E-A947-70E740481C1C}">
                <a14:useLocalDpi xmlns:a14="http://schemas.microsoft.com/office/drawing/2010/main" val="0"/>
              </a:ext>
            </a:extLst>
          </a:blip>
          <a:stretch>
            <a:fillRect/>
          </a:stretch>
        </p:blipFill>
        <p:spPr>
          <a:xfrm>
            <a:off x="0" y="4421645"/>
            <a:ext cx="9144000" cy="727245"/>
          </a:xfrm>
          <a:prstGeom prst="rect">
            <a:avLst/>
          </a:prstGeom>
        </p:spPr>
      </p:pic>
      <p:pic>
        <p:nvPicPr>
          <p:cNvPr id="11" name="Picture 10">
            <a:extLst>
              <a:ext uri="{FF2B5EF4-FFF2-40B4-BE49-F238E27FC236}">
                <a16:creationId xmlns:a16="http://schemas.microsoft.com/office/drawing/2014/main" id="{9B0131BB-D4BF-4D94-B12C-F3EF3DDABC71}"/>
              </a:ext>
            </a:extLst>
          </p:cNvPr>
          <p:cNvPicPr>
            <a:picLocks noChangeAspect="1"/>
          </p:cNvPicPr>
          <p:nvPr userDrawn="1"/>
        </p:nvPicPr>
        <p:blipFill>
          <a:blip r:embed="rId7" cstate="screen">
            <a:extLst>
              <a:ext uri="{28A0092B-C50C-407E-A947-70E740481C1C}">
                <a14:useLocalDpi xmlns:a14="http://schemas.microsoft.com/office/drawing/2010/main" val="0"/>
              </a:ext>
            </a:extLst>
          </a:blip>
          <a:stretch>
            <a:fillRect/>
          </a:stretch>
        </p:blipFill>
        <p:spPr>
          <a:xfrm>
            <a:off x="0" y="0"/>
            <a:ext cx="9144000" cy="727245"/>
          </a:xfrm>
          <a:prstGeom prst="rect">
            <a:avLst/>
          </a:prstGeom>
        </p:spPr>
      </p:pic>
    </p:spTree>
    <p:extLst>
      <p:ext uri="{BB962C8B-B14F-4D97-AF65-F5344CB8AC3E}">
        <p14:creationId xmlns:p14="http://schemas.microsoft.com/office/powerpoint/2010/main" val="556484587"/>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Only headlin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F05C1D2-C557-49E6-84C2-8558705ACBDE}"/>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4416255"/>
            <a:ext cx="9144000" cy="727245"/>
          </a:xfrm>
          <a:prstGeom prst="rect">
            <a:avLst/>
          </a:prstGeom>
        </p:spPr>
      </p:pic>
      <p:sp>
        <p:nvSpPr>
          <p:cNvPr id="2" name="Titel 1">
            <a:extLst>
              <a:ext uri="{FF2B5EF4-FFF2-40B4-BE49-F238E27FC236}">
                <a16:creationId xmlns:a16="http://schemas.microsoft.com/office/drawing/2014/main" id="{F3037597-8BB0-4750-8FAD-252867721047}"/>
              </a:ext>
            </a:extLst>
          </p:cNvPr>
          <p:cNvSpPr>
            <a:spLocks noGrp="1"/>
          </p:cNvSpPr>
          <p:nvPr>
            <p:ph type="title" hasCustomPrompt="1"/>
          </p:nvPr>
        </p:nvSpPr>
        <p:spPr bwMode="gray">
          <a:xfrm>
            <a:off x="429938" y="576000"/>
            <a:ext cx="8567183" cy="540544"/>
          </a:xfrm>
          <a:prstGeom prst="rect">
            <a:avLst/>
          </a:prstGeom>
        </p:spPr>
        <p:txBody>
          <a:bodyPr/>
          <a:lstStyle>
            <a:lvl1pPr>
              <a:defRPr>
                <a:solidFill>
                  <a:srgbClr val="004C82"/>
                </a:solidFill>
              </a:defRPr>
            </a:lvl1pPr>
          </a:lstStyle>
          <a:p>
            <a:r>
              <a:rPr lang="en-GB"/>
              <a:t>Click to add headline</a:t>
            </a:r>
          </a:p>
        </p:txBody>
      </p:sp>
      <p:pic>
        <p:nvPicPr>
          <p:cNvPr id="10" name="Picture 9">
            <a:extLst>
              <a:ext uri="{FF2B5EF4-FFF2-40B4-BE49-F238E27FC236}">
                <a16:creationId xmlns:a16="http://schemas.microsoft.com/office/drawing/2014/main" id="{004EEAE9-8BAE-4C49-8429-8815F7C32B21}"/>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0" y="0"/>
            <a:ext cx="9144000" cy="727245"/>
          </a:xfrm>
          <a:prstGeom prst="rect">
            <a:avLst/>
          </a:prstGeom>
        </p:spPr>
      </p:pic>
      <p:sp>
        <p:nvSpPr>
          <p:cNvPr id="7" name="Slide Number Placeholder 3">
            <a:extLst>
              <a:ext uri="{FF2B5EF4-FFF2-40B4-BE49-F238E27FC236}">
                <a16:creationId xmlns:a16="http://schemas.microsoft.com/office/drawing/2014/main" id="{2F4229B9-678B-4C9F-BB41-7DFA251A8BA2}"/>
              </a:ext>
            </a:extLst>
          </p:cNvPr>
          <p:cNvSpPr>
            <a:spLocks noGrp="1"/>
          </p:cNvSpPr>
          <p:nvPr>
            <p:ph type="sldNum" sz="quarter" idx="17"/>
          </p:nvPr>
        </p:nvSpPr>
        <p:spPr>
          <a:xfrm>
            <a:off x="6957528" y="4754925"/>
            <a:ext cx="2057400" cy="274637"/>
          </a:xfrm>
        </p:spPr>
        <p:txBody>
          <a:bodyPr/>
          <a:lstStyle/>
          <a:p>
            <a:fld id="{CF23C0C3-F0EC-4AF0-84C8-08554CFEDD03}" type="slidenum">
              <a:rPr lang="en-GB" smtClean="0"/>
              <a:t>‹Nr.›</a:t>
            </a:fld>
            <a:endParaRPr lang="en-GB"/>
          </a:p>
        </p:txBody>
      </p:sp>
    </p:spTree>
    <p:extLst>
      <p:ext uri="{BB962C8B-B14F-4D97-AF65-F5344CB8AC3E}">
        <p14:creationId xmlns:p14="http://schemas.microsoft.com/office/powerpoint/2010/main" val="3023591118"/>
      </p:ext>
    </p:extLst>
  </p:cSld>
  <p:clrMapOvr>
    <a:masterClrMapping/>
  </p:clrMapOvr>
  <p:transition>
    <p:fade/>
  </p:transition>
  <p:extLst>
    <p:ext uri="{DCECCB84-F9BA-43D5-87BE-67443E8EF086}">
      <p15:sldGuideLst xmlns:p15="http://schemas.microsoft.com/office/powerpoint/2012/main">
        <p15:guide id="1" orient="horz" pos="2845">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Only headline, alternativ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8A8D729-6BC8-45B1-98AF-ED698ACFA99A}"/>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4416255"/>
            <a:ext cx="9144000" cy="727245"/>
          </a:xfrm>
          <a:prstGeom prst="rect">
            <a:avLst/>
          </a:prstGeom>
        </p:spPr>
      </p:pic>
      <p:sp>
        <p:nvSpPr>
          <p:cNvPr id="4" name="Titel 1">
            <a:extLst>
              <a:ext uri="{FF2B5EF4-FFF2-40B4-BE49-F238E27FC236}">
                <a16:creationId xmlns:a16="http://schemas.microsoft.com/office/drawing/2014/main" id="{C37143A5-EA14-4D8F-A13A-EABEA8F41CD1}"/>
              </a:ext>
            </a:extLst>
          </p:cNvPr>
          <p:cNvSpPr>
            <a:spLocks noGrp="1"/>
          </p:cNvSpPr>
          <p:nvPr>
            <p:ph type="title" hasCustomPrompt="1"/>
          </p:nvPr>
        </p:nvSpPr>
        <p:spPr bwMode="gray">
          <a:xfrm>
            <a:off x="449816" y="576000"/>
            <a:ext cx="8555583" cy="540544"/>
          </a:xfrm>
          <a:prstGeom prst="rect">
            <a:avLst/>
          </a:prstGeom>
        </p:spPr>
        <p:txBody>
          <a:bodyPr/>
          <a:lstStyle>
            <a:lvl1pPr>
              <a:defRPr>
                <a:solidFill>
                  <a:srgbClr val="004C82"/>
                </a:solidFill>
              </a:defRPr>
            </a:lvl1pPr>
          </a:lstStyle>
          <a:p>
            <a:r>
              <a:rPr lang="en-GB"/>
              <a:t>Click to add headline</a:t>
            </a:r>
          </a:p>
        </p:txBody>
      </p:sp>
      <p:pic>
        <p:nvPicPr>
          <p:cNvPr id="7" name="Picture 6">
            <a:extLst>
              <a:ext uri="{FF2B5EF4-FFF2-40B4-BE49-F238E27FC236}">
                <a16:creationId xmlns:a16="http://schemas.microsoft.com/office/drawing/2014/main" id="{A9DC29F2-0335-4A25-83A3-184FA5C922C3}"/>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0" y="0"/>
            <a:ext cx="9144000" cy="727245"/>
          </a:xfrm>
          <a:prstGeom prst="rect">
            <a:avLst/>
          </a:prstGeom>
        </p:spPr>
      </p:pic>
      <p:sp>
        <p:nvSpPr>
          <p:cNvPr id="8" name="Slide Number Placeholder 3">
            <a:extLst>
              <a:ext uri="{FF2B5EF4-FFF2-40B4-BE49-F238E27FC236}">
                <a16:creationId xmlns:a16="http://schemas.microsoft.com/office/drawing/2014/main" id="{B861F698-00E7-4500-B423-E9EBF440B040}"/>
              </a:ext>
            </a:extLst>
          </p:cNvPr>
          <p:cNvSpPr>
            <a:spLocks noGrp="1"/>
          </p:cNvSpPr>
          <p:nvPr>
            <p:ph type="sldNum" sz="quarter" idx="17"/>
          </p:nvPr>
        </p:nvSpPr>
        <p:spPr>
          <a:xfrm>
            <a:off x="6957528" y="4754925"/>
            <a:ext cx="2057400" cy="274637"/>
          </a:xfrm>
        </p:spPr>
        <p:txBody>
          <a:bodyPr/>
          <a:lstStyle/>
          <a:p>
            <a:fld id="{CF23C0C3-F0EC-4AF0-84C8-08554CFEDD03}" type="slidenum">
              <a:rPr lang="en-GB" smtClean="0"/>
              <a:t>‹Nr.›</a:t>
            </a:fld>
            <a:endParaRPr lang="en-GB"/>
          </a:p>
        </p:txBody>
      </p:sp>
    </p:spTree>
    <p:extLst>
      <p:ext uri="{BB962C8B-B14F-4D97-AF65-F5344CB8AC3E}">
        <p14:creationId xmlns:p14="http://schemas.microsoft.com/office/powerpoint/2010/main" val="632759983"/>
      </p:ext>
    </p:extLst>
  </p:cSld>
  <p:clrMapOvr>
    <a:masterClrMapping/>
  </p:clrMapOvr>
  <p:transition>
    <p:fade/>
  </p:transition>
  <p:extLst>
    <p:ext uri="{DCECCB84-F9BA-43D5-87BE-67443E8EF086}">
      <p15:sldGuideLst xmlns:p15="http://schemas.microsoft.com/office/powerpoint/2012/main">
        <p15:guide id="1" orient="horz" pos="2845" userDrawn="1">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Publication details">
    <p:spTree>
      <p:nvGrpSpPr>
        <p:cNvPr id="1" name=""/>
        <p:cNvGrpSpPr/>
        <p:nvPr/>
      </p:nvGrpSpPr>
      <p:grpSpPr>
        <a:xfrm>
          <a:off x="0" y="0"/>
          <a:ext cx="0" cy="0"/>
          <a:chOff x="0" y="0"/>
          <a:chExt cx="0" cy="0"/>
        </a:xfrm>
      </p:grpSpPr>
      <p:sp>
        <p:nvSpPr>
          <p:cNvPr id="15" name="Textplatzhalter 14">
            <a:extLst>
              <a:ext uri="{FF2B5EF4-FFF2-40B4-BE49-F238E27FC236}">
                <a16:creationId xmlns:a16="http://schemas.microsoft.com/office/drawing/2014/main" id="{790F769E-F4C9-44EF-9773-070A28E48EFF}"/>
              </a:ext>
            </a:extLst>
          </p:cNvPr>
          <p:cNvSpPr>
            <a:spLocks noGrp="1"/>
          </p:cNvSpPr>
          <p:nvPr>
            <p:ph type="body" sz="quarter" idx="17" hasCustomPrompt="1"/>
          </p:nvPr>
        </p:nvSpPr>
        <p:spPr bwMode="gray">
          <a:xfrm>
            <a:off x="449817" y="39756"/>
            <a:ext cx="4324497" cy="523220"/>
          </a:xfrm>
          <a:prstGeom prst="rect">
            <a:avLst/>
          </a:prstGeom>
        </p:spPr>
        <p:txBody>
          <a:bodyPr wrap="square">
            <a:spAutoFit/>
          </a:bodyPr>
          <a:lstStyle>
            <a:lvl1pPr marL="0" marR="0" indent="0" algn="l" defTabSz="685800" rtl="0" eaLnBrk="1" fontAlgn="auto" latinLnBrk="0" hangingPunct="1">
              <a:lnSpc>
                <a:spcPct val="100000"/>
              </a:lnSpc>
              <a:spcBef>
                <a:spcPts val="0"/>
              </a:spcBef>
              <a:spcAft>
                <a:spcPts val="0"/>
              </a:spcAft>
              <a:buClrTx/>
              <a:buSzTx/>
              <a:buFontTx/>
              <a:buNone/>
              <a:tabLst/>
              <a:defRPr sz="700" b="1">
                <a:solidFill>
                  <a:srgbClr val="004C82"/>
                </a:solidFill>
                <a:latin typeface="Calibri" panose="020F0502020204030204" pitchFamily="34" charset="0"/>
                <a:cs typeface="Calibri" panose="020F0502020204030204" pitchFamily="34" charset="0"/>
              </a:defRPr>
            </a:lvl1p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a:ln>
                  <a:noFill/>
                </a:ln>
                <a:solidFill>
                  <a:srgbClr val="C80F0F"/>
                </a:solidFill>
                <a:effectLst/>
                <a:uLnTx/>
                <a:uFillTx/>
                <a:latin typeface="+mn-lt"/>
                <a:ea typeface="+mn-ea"/>
                <a:cs typeface="+mn-cs"/>
              </a:rPr>
              <a:t>Note for publication details:</a:t>
            </a:r>
            <a:br>
              <a:rPr kumimoji="0" lang="en-GB" sz="700" b="0" i="0" u="none" strike="noStrike" kern="1200" cap="none" spc="0" normalizeH="0" baseline="0" noProof="0">
                <a:ln>
                  <a:noFill/>
                </a:ln>
                <a:solidFill>
                  <a:srgbClr val="C80F0F"/>
                </a:solidFill>
                <a:effectLst/>
                <a:uLnTx/>
                <a:uFillTx/>
                <a:latin typeface="+mn-lt"/>
                <a:ea typeface="+mn-ea"/>
                <a:cs typeface="+mn-cs"/>
              </a:rPr>
            </a:br>
            <a:r>
              <a:rPr kumimoji="0" lang="en-GB" sz="700" b="0" i="0" u="none" strike="noStrike" kern="1200" cap="none" spc="0" normalizeH="0" baseline="0" noProof="0">
                <a:ln>
                  <a:noFill/>
                </a:ln>
                <a:solidFill>
                  <a:srgbClr val="C80F0F"/>
                </a:solidFill>
                <a:effectLst/>
                <a:uLnTx/>
                <a:uFillTx/>
                <a:latin typeface="+mn-lt"/>
                <a:ea typeface="+mn-ea"/>
                <a:cs typeface="+mn-cs"/>
              </a:rPr>
              <a:t>Please adapt/delete placeholder texts (project/programme name, address, email, etc.) as required.</a:t>
            </a:r>
            <a:br>
              <a:rPr kumimoji="0" lang="en-GB" sz="700" b="0" i="0" u="none" strike="noStrike" kern="1200" cap="none" spc="0" normalizeH="0" baseline="0" noProof="0">
                <a:ln>
                  <a:noFill/>
                </a:ln>
                <a:solidFill>
                  <a:srgbClr val="C80F0F"/>
                </a:solidFill>
                <a:effectLst/>
                <a:uLnTx/>
                <a:uFillTx/>
                <a:latin typeface="+mn-lt"/>
                <a:ea typeface="+mn-ea"/>
                <a:cs typeface="+mn-cs"/>
              </a:rPr>
            </a:br>
            <a:r>
              <a:rPr kumimoji="0" lang="en-GB" sz="700" b="0" i="0" u="none" strike="noStrike" kern="1200" cap="none" spc="0" normalizeH="0" baseline="0" noProof="0">
                <a:ln>
                  <a:noFill/>
                </a:ln>
                <a:solidFill>
                  <a:srgbClr val="C80F0F"/>
                </a:solidFill>
                <a:effectLst/>
                <a:uLnTx/>
                <a:uFillTx/>
                <a:latin typeface="+mn-lt"/>
                <a:ea typeface="+mn-ea"/>
                <a:cs typeface="+mn-cs"/>
              </a:rPr>
              <a:t>Delete the placeholder for the cooperation partner if it is not appropriate.</a:t>
            </a:r>
            <a:br>
              <a:rPr kumimoji="0" lang="en-GB" sz="700" b="0" i="0" u="none" strike="noStrike" kern="1200" cap="none" spc="0" normalizeH="0" baseline="0" noProof="0">
                <a:ln>
                  <a:noFill/>
                </a:ln>
                <a:solidFill>
                  <a:srgbClr val="C80F0F"/>
                </a:solidFill>
                <a:effectLst/>
                <a:uLnTx/>
                <a:uFillTx/>
                <a:latin typeface="+mn-lt"/>
                <a:ea typeface="+mn-ea"/>
                <a:cs typeface="+mn-cs"/>
              </a:rPr>
            </a:br>
            <a:r>
              <a:rPr kumimoji="0" lang="en-GB" sz="700" b="0" i="0" u="none" strike="noStrike" kern="1200" cap="none" spc="0" normalizeH="0" baseline="0" noProof="0">
                <a:ln>
                  <a:noFill/>
                </a:ln>
                <a:solidFill>
                  <a:srgbClr val="C80F0F"/>
                </a:solidFill>
                <a:effectLst/>
                <a:uLnTx/>
                <a:uFillTx/>
                <a:latin typeface="+mn-lt"/>
                <a:ea typeface="+mn-ea"/>
                <a:cs typeface="+mn-cs"/>
              </a:rPr>
              <a:t>(This note is not visible in presentation mode and will also not be printed.)</a:t>
            </a:r>
          </a:p>
        </p:txBody>
      </p:sp>
      <p:sp>
        <p:nvSpPr>
          <p:cNvPr id="10" name="Rechteck 9">
            <a:extLst>
              <a:ext uri="{FF2B5EF4-FFF2-40B4-BE49-F238E27FC236}">
                <a16:creationId xmlns:a16="http://schemas.microsoft.com/office/drawing/2014/main" id="{8EF3C373-F3E5-423E-B3C3-C5E1BD203F77}"/>
              </a:ext>
            </a:extLst>
          </p:cNvPr>
          <p:cNvSpPr/>
          <p:nvPr userDrawn="1"/>
        </p:nvSpPr>
        <p:spPr bwMode="gray">
          <a:xfrm>
            <a:off x="449817" y="818687"/>
            <a:ext cx="3214511" cy="2077492"/>
          </a:xfrm>
          <a:prstGeom prst="rect">
            <a:avLst/>
          </a:prstGeom>
        </p:spPr>
        <p:txBody>
          <a:bodyPr wrap="square" lIns="0" tIns="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prstClr val="black"/>
                </a:solidFill>
                <a:effectLst/>
                <a:uLnTx/>
                <a:uFillTx/>
                <a:latin typeface="Calibri" panose="020F0502020204030204" pitchFamily="34" charset="0"/>
                <a:cs typeface="Calibri" panose="020F0502020204030204" pitchFamily="34" charset="0"/>
              </a:rPr>
              <a:t>The Nexus Regional Dialogues Programme is funded by the European Union and the German Federal Ministry for Economic Cooperation and Development.</a:t>
            </a:r>
          </a:p>
          <a:p>
            <a:pPr marL="0" marR="0" lvl="0" indent="0" defTabSz="914400" eaLnBrk="1" fontAlgn="auto" latinLnBrk="0" hangingPunct="1">
              <a:lnSpc>
                <a:spcPct val="100000"/>
              </a:lnSpc>
              <a:spcBef>
                <a:spcPts val="0"/>
              </a:spcBef>
              <a:spcAft>
                <a:spcPts val="0"/>
              </a:spcAft>
              <a:buClrTx/>
              <a:buSzTx/>
              <a:buFontTx/>
              <a:buNone/>
              <a:tabLst/>
              <a:defRPr/>
            </a:pPr>
            <a:br>
              <a:rPr kumimoji="0" lang="en-US" sz="1100" b="0" i="0" u="none" strike="noStrike" kern="0" cap="none" spc="0" normalizeH="0" baseline="0" noProof="0">
                <a:ln>
                  <a:noFill/>
                </a:ln>
                <a:solidFill>
                  <a:prstClr val="black"/>
                </a:solidFill>
                <a:effectLst/>
                <a:uLnTx/>
                <a:uFillTx/>
                <a:latin typeface="Calibri" panose="020F0502020204030204" pitchFamily="34" charset="0"/>
                <a:cs typeface="Calibri" panose="020F0502020204030204" pitchFamily="34" charset="0"/>
              </a:rPr>
            </a:br>
            <a:r>
              <a:rPr kumimoji="0" lang="de-DE" sz="1100" b="1" i="0" u="none" strike="noStrike" kern="0" cap="none" spc="0" normalizeH="0" baseline="0" noProof="0">
                <a:ln>
                  <a:noFill/>
                </a:ln>
                <a:solidFill>
                  <a:srgbClr val="004C82"/>
                </a:solidFill>
                <a:effectLst/>
                <a:uLnTx/>
                <a:uFillTx/>
                <a:latin typeface="Calibri" panose="020F0502020204030204" pitchFamily="34" charset="0"/>
                <a:cs typeface="Calibri" panose="020F0502020204030204" pitchFamily="34" charset="0"/>
              </a:rPr>
              <a:t>Published by:</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prstClr val="black"/>
                </a:solidFill>
                <a:effectLst/>
                <a:uLnTx/>
                <a:uFillTx/>
                <a:latin typeface="Calibri" panose="020F0502020204030204" pitchFamily="34" charset="0"/>
                <a:cs typeface="Calibri" panose="020F0502020204030204" pitchFamily="34" charset="0"/>
              </a:rPr>
              <a:t>Nexus Regional Dialogues Programme</a:t>
            </a:r>
          </a:p>
          <a:p>
            <a:pPr marL="0" marR="0" lvl="0" indent="0"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de-DE" sz="1100" b="0" i="0" u="none" strike="noStrike" kern="0" cap="none" spc="0" normalizeH="0" baseline="0" noProof="0">
                <a:ln>
                  <a:noFill/>
                </a:ln>
                <a:solidFill>
                  <a:prstClr val="black"/>
                </a:solidFill>
                <a:effectLst/>
                <a:uLnTx/>
                <a:uFillTx/>
                <a:latin typeface="Calibri" panose="020F0502020204030204" pitchFamily="34" charset="0"/>
                <a:cs typeface="Calibri" panose="020F0502020204030204" pitchFamily="34" charset="0"/>
              </a:rPr>
              <a:t>c/o Deutsche Gesellschaft für Internationale </a:t>
            </a:r>
          </a:p>
          <a:p>
            <a:pPr marL="0" marR="0" lvl="0" indent="0" defTabSz="914400" eaLnBrk="1" fontAlgn="auto" latinLnBrk="0" hangingPunct="1">
              <a:lnSpc>
                <a:spcPct val="100000"/>
              </a:lnSpc>
              <a:spcBef>
                <a:spcPts val="0"/>
              </a:spcBef>
              <a:spcAft>
                <a:spcPts val="0"/>
              </a:spcAft>
              <a:buClrTx/>
              <a:buSzTx/>
              <a:buFontTx/>
              <a:buNone/>
              <a:tabLst/>
              <a:defRPr/>
            </a:pPr>
            <a:r>
              <a:rPr kumimoji="0" lang="de-DE" sz="1100" b="0" i="0" u="none" strike="noStrike" kern="0" cap="none" spc="0" normalizeH="0" baseline="0" noProof="0">
                <a:ln>
                  <a:noFill/>
                </a:ln>
                <a:solidFill>
                  <a:prstClr val="black"/>
                </a:solidFill>
                <a:effectLst/>
                <a:uLnTx/>
                <a:uFillTx/>
                <a:latin typeface="Calibri" panose="020F0502020204030204" pitchFamily="34" charset="0"/>
                <a:cs typeface="Calibri" panose="020F0502020204030204" pitchFamily="34" charset="0"/>
              </a:rPr>
              <a:t>Zusammenarbeit (GIZ) GmbH</a:t>
            </a:r>
          </a:p>
          <a:p>
            <a:pPr marL="0" marR="0" lvl="0" indent="0"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de-DE" sz="1100" b="0" i="0" u="none" strike="noStrike" kern="0" cap="none" spc="0" normalizeH="0" baseline="0" noProof="0">
                <a:ln>
                  <a:noFill/>
                </a:ln>
                <a:solidFill>
                  <a:prstClr val="black"/>
                </a:solidFill>
                <a:effectLst/>
                <a:uLnTx/>
                <a:uFillTx/>
                <a:latin typeface="Calibri" panose="020F0502020204030204" pitchFamily="34" charset="0"/>
                <a:cs typeface="Calibri" panose="020F0502020204030204" pitchFamily="34" charset="0"/>
              </a:rPr>
              <a:t>Registered offices</a:t>
            </a:r>
          </a:p>
          <a:p>
            <a:pPr marL="0" marR="0" lvl="0" indent="0" defTabSz="914400" eaLnBrk="1" fontAlgn="auto" latinLnBrk="0" hangingPunct="1">
              <a:lnSpc>
                <a:spcPct val="100000"/>
              </a:lnSpc>
              <a:spcBef>
                <a:spcPts val="0"/>
              </a:spcBef>
              <a:spcAft>
                <a:spcPts val="0"/>
              </a:spcAft>
              <a:buClrTx/>
              <a:buSzTx/>
              <a:buFontTx/>
              <a:buNone/>
              <a:tabLst/>
              <a:defRPr/>
            </a:pPr>
            <a:r>
              <a:rPr kumimoji="0" lang="de-DE" sz="1100" b="0" i="0" u="none" strike="noStrike" kern="0" cap="none" spc="0" normalizeH="0" baseline="0" noProof="0">
                <a:ln>
                  <a:noFill/>
                </a:ln>
                <a:solidFill>
                  <a:prstClr val="black"/>
                </a:solidFill>
                <a:effectLst/>
                <a:uLnTx/>
                <a:uFillTx/>
                <a:latin typeface="Calibri" panose="020F0502020204030204" pitchFamily="34" charset="0"/>
                <a:cs typeface="Calibri" panose="020F0502020204030204" pitchFamily="34" charset="0"/>
              </a:rPr>
              <a:t>Bonn and Eschborn</a:t>
            </a:r>
            <a:endParaRPr kumimoji="0" lang="en-US" sz="1100" b="0" i="0" u="none" strike="noStrike" kern="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7" name="Textplatzhalter 6">
            <a:extLst>
              <a:ext uri="{FF2B5EF4-FFF2-40B4-BE49-F238E27FC236}">
                <a16:creationId xmlns:a16="http://schemas.microsoft.com/office/drawing/2014/main" id="{24969EDD-4A06-4BE9-93A1-41E56B041198}"/>
              </a:ext>
            </a:extLst>
          </p:cNvPr>
          <p:cNvSpPr>
            <a:spLocks noGrp="1"/>
          </p:cNvSpPr>
          <p:nvPr>
            <p:ph type="body" sz="quarter" idx="14" hasCustomPrompt="1"/>
          </p:nvPr>
        </p:nvSpPr>
        <p:spPr bwMode="gray">
          <a:xfrm>
            <a:off x="449817" y="3038277"/>
            <a:ext cx="3464422" cy="1930106"/>
          </a:xfrm>
          <a:prstGeom prst="rect">
            <a:avLst/>
          </a:prstGeom>
        </p:spPr>
        <p:txBody>
          <a:bodyPr>
            <a:normAutofit/>
          </a:bodyPr>
          <a:lstStyle>
            <a:lvl1pPr>
              <a:lnSpc>
                <a:spcPct val="100000"/>
              </a:lnSpc>
              <a:defRPr kumimoji="0" lang="de-DE" sz="1000" b="0" i="0" u="none" strike="noStrike" kern="0" cap="none" spc="0" normalizeH="0" baseline="0" dirty="0" smtClean="0">
                <a:ln>
                  <a:noFill/>
                </a:ln>
                <a:solidFill>
                  <a:prstClr val="black"/>
                </a:solidFill>
                <a:effectLst/>
                <a:uLnTx/>
                <a:uFillTx/>
                <a:latin typeface="Calibri" panose="020F0502020204030204" pitchFamily="34" charset="0"/>
                <a:ea typeface="+mn-ea"/>
                <a:cs typeface="Calibri" panose="020F0502020204030204" pitchFamily="34" charset="0"/>
              </a:defRPr>
            </a:lvl1pPr>
            <a:lvl2pPr marL="0" indent="0">
              <a:buNone/>
              <a:defRPr kumimoji="0" lang="de-DE" sz="800" b="0" i="0" u="none" strike="noStrike" kern="0" cap="none" spc="0" normalizeH="0" baseline="0" dirty="0">
                <a:ln>
                  <a:noFill/>
                </a:ln>
                <a:solidFill>
                  <a:prstClr val="black"/>
                </a:solidFill>
                <a:effectLst/>
                <a:uLnTx/>
                <a:uFillTx/>
                <a:latin typeface="+mn-lt"/>
                <a:ea typeface="+mn-ea"/>
                <a:cs typeface="+mn-cs"/>
              </a:defRPr>
            </a:lvl2pPr>
            <a:lvl3pPr>
              <a:defRPr kumimoji="0" lang="de-DE" sz="1000" b="0" i="0" u="none" strike="noStrike" kern="0" cap="none" spc="0" normalizeH="0" baseline="0" dirty="0" smtClean="0">
                <a:ln>
                  <a:noFill/>
                </a:ln>
                <a:solidFill>
                  <a:prstClr val="black"/>
                </a:solidFill>
                <a:effectLst/>
                <a:uLnTx/>
                <a:uFillTx/>
                <a:latin typeface="+mn-lt"/>
                <a:ea typeface="+mn-ea"/>
                <a:cs typeface="+mn-cs"/>
              </a:defRPr>
            </a:lvl3pPr>
            <a:lvl4pPr>
              <a:defRPr kumimoji="0" lang="de-DE" sz="1000" b="0" i="0" u="none" strike="noStrike" kern="0" cap="none" spc="0" normalizeH="0" baseline="0" dirty="0" smtClean="0">
                <a:ln>
                  <a:noFill/>
                </a:ln>
                <a:solidFill>
                  <a:prstClr val="black"/>
                </a:solidFill>
                <a:effectLst/>
                <a:uLnTx/>
                <a:uFillTx/>
                <a:latin typeface="+mn-lt"/>
                <a:ea typeface="+mn-ea"/>
                <a:cs typeface="+mn-cs"/>
              </a:defRPr>
            </a:lvl4pPr>
            <a:lvl5pPr>
              <a:defRPr kumimoji="0" lang="de-DE" sz="1000" b="0" i="0" u="none" strike="noStrike" kern="0" cap="none" spc="0" normalizeH="0" baseline="0" dirty="0">
                <a:ln>
                  <a:noFill/>
                </a:ln>
                <a:solidFill>
                  <a:prstClr val="black"/>
                </a:solidFill>
                <a:effectLst/>
                <a:uLnTx/>
                <a:uFillTx/>
                <a:latin typeface="+mn-lt"/>
                <a:ea typeface="+mn-ea"/>
                <a:cs typeface="+mn-cs"/>
              </a:defRPr>
            </a:lvl5pPr>
          </a:lstStyle>
          <a:p>
            <a:pPr lvl="0"/>
            <a:r>
              <a:rPr lang="en-GB"/>
              <a:t>Click to add text</a:t>
            </a:r>
          </a:p>
        </p:txBody>
      </p:sp>
      <p:sp>
        <p:nvSpPr>
          <p:cNvPr id="13" name="Textplatzhalter 6">
            <a:extLst>
              <a:ext uri="{FF2B5EF4-FFF2-40B4-BE49-F238E27FC236}">
                <a16:creationId xmlns:a16="http://schemas.microsoft.com/office/drawing/2014/main" id="{CF011E25-18E3-408D-87A2-25C927E6CD34}"/>
              </a:ext>
            </a:extLst>
          </p:cNvPr>
          <p:cNvSpPr>
            <a:spLocks noGrp="1"/>
          </p:cNvSpPr>
          <p:nvPr>
            <p:ph type="body" sz="quarter" idx="15" hasCustomPrompt="1"/>
          </p:nvPr>
        </p:nvSpPr>
        <p:spPr bwMode="gray">
          <a:xfrm>
            <a:off x="4386263" y="818687"/>
            <a:ext cx="3428177" cy="2219590"/>
          </a:xfrm>
          <a:prstGeom prst="rect">
            <a:avLst/>
          </a:prstGeom>
        </p:spPr>
        <p:txBody>
          <a:bodyPr>
            <a:normAutofit/>
          </a:bodyPr>
          <a:lstStyle>
            <a:lvl1pPr>
              <a:lnSpc>
                <a:spcPct val="100000"/>
              </a:lnSpc>
              <a:defRPr kumimoji="0" lang="de-DE" sz="1100" b="0" i="0" u="none" strike="noStrike" kern="0" cap="none" spc="0" normalizeH="0" baseline="0" dirty="0" smtClean="0">
                <a:ln>
                  <a:noFill/>
                </a:ln>
                <a:solidFill>
                  <a:prstClr val="black"/>
                </a:solidFill>
                <a:effectLst/>
                <a:uLnTx/>
                <a:uFillTx/>
                <a:latin typeface="Calibri" panose="020F0502020204030204" pitchFamily="34" charset="0"/>
                <a:ea typeface="+mn-ea"/>
                <a:cs typeface="Calibri" panose="020F0502020204030204" pitchFamily="34" charset="0"/>
              </a:defRPr>
            </a:lvl1pPr>
            <a:lvl2pPr marL="0" indent="0">
              <a:lnSpc>
                <a:spcPct val="100000"/>
              </a:lnSpc>
              <a:buNone/>
              <a:defRPr kumimoji="0" lang="de-DE" sz="800" b="0" i="0" u="none" strike="noStrike" kern="0" cap="none" spc="0" normalizeH="0" baseline="0" dirty="0">
                <a:ln>
                  <a:noFill/>
                </a:ln>
                <a:solidFill>
                  <a:prstClr val="black"/>
                </a:solidFill>
                <a:effectLst/>
                <a:uLnTx/>
                <a:uFillTx/>
                <a:latin typeface="+mn-lt"/>
                <a:ea typeface="+mn-ea"/>
                <a:cs typeface="+mn-cs"/>
              </a:defRPr>
            </a:lvl2pPr>
            <a:lvl3pPr>
              <a:defRPr kumimoji="0" lang="de-DE" sz="1000" b="0" i="0" u="none" strike="noStrike" kern="0" cap="none" spc="0" normalizeH="0" baseline="0" dirty="0" smtClean="0">
                <a:ln>
                  <a:noFill/>
                </a:ln>
                <a:solidFill>
                  <a:prstClr val="black"/>
                </a:solidFill>
                <a:effectLst/>
                <a:uLnTx/>
                <a:uFillTx/>
                <a:latin typeface="+mn-lt"/>
                <a:ea typeface="+mn-ea"/>
                <a:cs typeface="+mn-cs"/>
              </a:defRPr>
            </a:lvl3pPr>
            <a:lvl4pPr>
              <a:defRPr kumimoji="0" lang="de-DE" sz="1000" b="0" i="0" u="none" strike="noStrike" kern="0" cap="none" spc="0" normalizeH="0" baseline="0" dirty="0" smtClean="0">
                <a:ln>
                  <a:noFill/>
                </a:ln>
                <a:solidFill>
                  <a:prstClr val="black"/>
                </a:solidFill>
                <a:effectLst/>
                <a:uLnTx/>
                <a:uFillTx/>
                <a:latin typeface="+mn-lt"/>
                <a:ea typeface="+mn-ea"/>
                <a:cs typeface="+mn-cs"/>
              </a:defRPr>
            </a:lvl4pPr>
            <a:lvl5pPr>
              <a:defRPr kumimoji="0" lang="de-DE" sz="1000" b="0" i="0" u="none" strike="noStrike" kern="0" cap="none" spc="0" normalizeH="0" baseline="0" dirty="0">
                <a:ln>
                  <a:noFill/>
                </a:ln>
                <a:solidFill>
                  <a:prstClr val="black"/>
                </a:solidFill>
                <a:effectLst/>
                <a:uLnTx/>
                <a:uFillTx/>
                <a:latin typeface="+mn-lt"/>
                <a:ea typeface="+mn-ea"/>
                <a:cs typeface="+mn-cs"/>
              </a:defRPr>
            </a:lvl5pPr>
          </a:lstStyle>
          <a:p>
            <a:pPr lvl="0"/>
            <a:r>
              <a:rPr lang="en-GB"/>
              <a:t>Click to add text</a:t>
            </a:r>
          </a:p>
        </p:txBody>
      </p:sp>
      <p:sp>
        <p:nvSpPr>
          <p:cNvPr id="3" name="Textplatzhalter 2">
            <a:extLst>
              <a:ext uri="{FF2B5EF4-FFF2-40B4-BE49-F238E27FC236}">
                <a16:creationId xmlns:a16="http://schemas.microsoft.com/office/drawing/2014/main" id="{912896FF-98FC-4945-B272-264E311FE7AC}"/>
              </a:ext>
            </a:extLst>
          </p:cNvPr>
          <p:cNvSpPr>
            <a:spLocks noGrp="1"/>
          </p:cNvSpPr>
          <p:nvPr>
            <p:ph type="body" sz="quarter" idx="21" hasCustomPrompt="1"/>
          </p:nvPr>
        </p:nvSpPr>
        <p:spPr>
          <a:xfrm>
            <a:off x="4386262" y="3207008"/>
            <a:ext cx="1547399" cy="244682"/>
          </a:xfrm>
          <a:prstGeom prst="rect">
            <a:avLst/>
          </a:prstGeom>
        </p:spPr>
        <p:txBody>
          <a:bodyPr wrap="square" lIns="0">
            <a:spAutoFit/>
          </a:bodyPr>
          <a:lstStyle>
            <a:lvl1pPr>
              <a:defRPr lang="de-DE" sz="1100" smtClean="0">
                <a:solidFill>
                  <a:prstClr val="black"/>
                </a:solidFill>
              </a:defRPr>
            </a:lvl1pPr>
            <a:lvl2pPr>
              <a:defRPr lang="de-DE" sz="1350" smtClean="0"/>
            </a:lvl2pPr>
            <a:lvl3pPr>
              <a:defRPr lang="de-DE" sz="1350" smtClean="0"/>
            </a:lvl3pPr>
            <a:lvl4pPr>
              <a:defRPr lang="de-DE" smtClean="0"/>
            </a:lvl4pPr>
            <a:lvl5pPr>
              <a:defRPr lang="fr-FR"/>
            </a:lvl5pPr>
          </a:lstStyle>
          <a:p>
            <a:pPr lvl="0"/>
            <a:r>
              <a:rPr lang="de-DE"/>
              <a:t>Click to add text</a:t>
            </a:r>
            <a:endParaRPr lang="fr-FR"/>
          </a:p>
        </p:txBody>
      </p:sp>
    </p:spTree>
    <p:extLst>
      <p:ext uri="{BB962C8B-B14F-4D97-AF65-F5344CB8AC3E}">
        <p14:creationId xmlns:p14="http://schemas.microsoft.com/office/powerpoint/2010/main" val="3435594303"/>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Photo credits and sources">
    <p:spTree>
      <p:nvGrpSpPr>
        <p:cNvPr id="1" name=""/>
        <p:cNvGrpSpPr/>
        <p:nvPr/>
      </p:nvGrpSpPr>
      <p:grpSpPr>
        <a:xfrm>
          <a:off x="0" y="0"/>
          <a:ext cx="0" cy="0"/>
          <a:chOff x="0" y="0"/>
          <a:chExt cx="0" cy="0"/>
        </a:xfrm>
      </p:grpSpPr>
      <p:sp>
        <p:nvSpPr>
          <p:cNvPr id="7" name="Textplatzhalter 6">
            <a:extLst>
              <a:ext uri="{FF2B5EF4-FFF2-40B4-BE49-F238E27FC236}">
                <a16:creationId xmlns:a16="http://schemas.microsoft.com/office/drawing/2014/main" id="{24969EDD-4A06-4BE9-93A1-41E56B041198}"/>
              </a:ext>
            </a:extLst>
          </p:cNvPr>
          <p:cNvSpPr>
            <a:spLocks noGrp="1"/>
          </p:cNvSpPr>
          <p:nvPr>
            <p:ph type="body" sz="quarter" idx="14"/>
          </p:nvPr>
        </p:nvSpPr>
        <p:spPr bwMode="gray">
          <a:xfrm>
            <a:off x="450495" y="1106921"/>
            <a:ext cx="7172684" cy="3470031"/>
          </a:xfrm>
          <a:prstGeom prst="rect">
            <a:avLst/>
          </a:prstGeom>
        </p:spPr>
        <p:txBody>
          <a:bodyPr numCol="2">
            <a:normAutofit/>
          </a:bodyPr>
          <a:lstStyle>
            <a:lvl1pPr marL="0" marR="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kumimoji="0" lang="de-DE" sz="1400" b="0" i="0" u="none" strike="noStrike" kern="0" cap="none" spc="0" normalizeH="0" baseline="0" dirty="0" smtClean="0">
                <a:ln>
                  <a:noFill/>
                </a:ln>
                <a:solidFill>
                  <a:prstClr val="black"/>
                </a:solidFill>
                <a:effectLst/>
                <a:uLnTx/>
                <a:uFillTx/>
                <a:latin typeface="Calibri" panose="020F0502020204030204" pitchFamily="34" charset="0"/>
                <a:ea typeface="+mn-ea"/>
                <a:cs typeface="Calibri" panose="020F0502020204030204" pitchFamily="34" charset="0"/>
              </a:defRPr>
            </a:lvl1pPr>
            <a:lvl2pPr marL="0" indent="0">
              <a:buNone/>
              <a:defRPr kumimoji="0" lang="de-DE" sz="800" b="0" i="0" u="none" strike="noStrike" kern="0" cap="none" spc="0" normalizeH="0" baseline="0" dirty="0">
                <a:ln>
                  <a:noFill/>
                </a:ln>
                <a:solidFill>
                  <a:prstClr val="black"/>
                </a:solidFill>
                <a:effectLst/>
                <a:uLnTx/>
                <a:uFillTx/>
                <a:latin typeface="+mn-lt"/>
                <a:ea typeface="+mn-ea"/>
                <a:cs typeface="+mn-cs"/>
              </a:defRPr>
            </a:lvl2pPr>
            <a:lvl3pPr>
              <a:defRPr kumimoji="0" lang="de-DE" sz="1000" b="0" i="0" u="none" strike="noStrike" kern="0" cap="none" spc="0" normalizeH="0" baseline="0" dirty="0" smtClean="0">
                <a:ln>
                  <a:noFill/>
                </a:ln>
                <a:solidFill>
                  <a:prstClr val="black"/>
                </a:solidFill>
                <a:effectLst/>
                <a:uLnTx/>
                <a:uFillTx/>
                <a:latin typeface="+mn-lt"/>
                <a:ea typeface="+mn-ea"/>
                <a:cs typeface="+mn-cs"/>
              </a:defRPr>
            </a:lvl3pPr>
            <a:lvl4pPr>
              <a:defRPr kumimoji="0" lang="de-DE" sz="1000" b="0" i="0" u="none" strike="noStrike" kern="0" cap="none" spc="0" normalizeH="0" baseline="0" dirty="0" smtClean="0">
                <a:ln>
                  <a:noFill/>
                </a:ln>
                <a:solidFill>
                  <a:prstClr val="black"/>
                </a:solidFill>
                <a:effectLst/>
                <a:uLnTx/>
                <a:uFillTx/>
                <a:latin typeface="+mn-lt"/>
                <a:ea typeface="+mn-ea"/>
                <a:cs typeface="+mn-cs"/>
              </a:defRPr>
            </a:lvl4pPr>
            <a:lvl5pPr>
              <a:defRPr kumimoji="0" lang="de-DE" sz="1000" b="0" i="0" u="none" strike="noStrike" kern="0" cap="none" spc="0" normalizeH="0" baseline="0" dirty="0">
                <a:ln>
                  <a:noFill/>
                </a:ln>
                <a:solidFill>
                  <a:prstClr val="black"/>
                </a:solidFill>
                <a:effectLst/>
                <a:uLnTx/>
                <a:uFillTx/>
                <a:latin typeface="+mn-lt"/>
                <a:ea typeface="+mn-ea"/>
                <a:cs typeface="+mn-cs"/>
              </a:defRPr>
            </a:lvl5pPr>
          </a:lstStyle>
          <a:p>
            <a:pPr lvl="0"/>
            <a:endParaRPr lang="en-GB"/>
          </a:p>
        </p:txBody>
      </p:sp>
      <p:sp>
        <p:nvSpPr>
          <p:cNvPr id="11" name="Rechteck 10">
            <a:extLst>
              <a:ext uri="{FF2B5EF4-FFF2-40B4-BE49-F238E27FC236}">
                <a16:creationId xmlns:a16="http://schemas.microsoft.com/office/drawing/2014/main" id="{1BCACD76-7CB8-457E-9434-C57DB9E23AA9}"/>
              </a:ext>
            </a:extLst>
          </p:cNvPr>
          <p:cNvSpPr/>
          <p:nvPr userDrawn="1"/>
        </p:nvSpPr>
        <p:spPr bwMode="gray">
          <a:xfrm>
            <a:off x="777711" y="4901938"/>
            <a:ext cx="1084083" cy="1602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err="1"/>
          </a:p>
        </p:txBody>
      </p:sp>
      <p:sp>
        <p:nvSpPr>
          <p:cNvPr id="12" name="Titel 4">
            <a:extLst>
              <a:ext uri="{FF2B5EF4-FFF2-40B4-BE49-F238E27FC236}">
                <a16:creationId xmlns:a16="http://schemas.microsoft.com/office/drawing/2014/main" id="{7C271A97-CC1D-481E-9972-CE4AD69C28AD}"/>
              </a:ext>
            </a:extLst>
          </p:cNvPr>
          <p:cNvSpPr txBox="1">
            <a:spLocks/>
          </p:cNvSpPr>
          <p:nvPr userDrawn="1"/>
        </p:nvSpPr>
        <p:spPr bwMode="gray">
          <a:xfrm>
            <a:off x="449817" y="240212"/>
            <a:ext cx="6765371" cy="540544"/>
          </a:xfrm>
          <a:prstGeom prst="rect">
            <a:avLst/>
          </a:prstGeom>
        </p:spPr>
        <p:txBody>
          <a:bodyPr vert="horz" lIns="0" tIns="0" rIns="72000" bIns="0" rtlCol="0" anchor="b">
            <a:noAutofit/>
          </a:bodyPr>
          <a:lstStyle>
            <a:lvl1pPr algn="l" defTabSz="685800" rtl="0" eaLnBrk="1" latinLnBrk="0" hangingPunct="1">
              <a:lnSpc>
                <a:spcPct val="90000"/>
              </a:lnSpc>
              <a:spcBef>
                <a:spcPct val="0"/>
              </a:spcBef>
              <a:buNone/>
              <a:defRPr sz="1800" b="1" kern="1200" cap="none" baseline="0">
                <a:solidFill>
                  <a:schemeClr val="tx1"/>
                </a:solidFill>
                <a:latin typeface="+mj-lt"/>
                <a:ea typeface="+mj-ea"/>
                <a:cs typeface="+mj-cs"/>
              </a:defRPr>
            </a:lvl1pPr>
          </a:lstStyle>
          <a:p>
            <a:r>
              <a:rPr lang="en-GB" b="1">
                <a:solidFill>
                  <a:srgbClr val="004C82"/>
                </a:solidFill>
              </a:rPr>
              <a:t>Photo credits/sources</a:t>
            </a:r>
            <a:endParaRPr lang="en-GB">
              <a:solidFill>
                <a:srgbClr val="004C82"/>
              </a:solidFill>
            </a:endParaRPr>
          </a:p>
        </p:txBody>
      </p:sp>
    </p:spTree>
    <p:extLst>
      <p:ext uri="{BB962C8B-B14F-4D97-AF65-F5344CB8AC3E}">
        <p14:creationId xmlns:p14="http://schemas.microsoft.com/office/powerpoint/2010/main" val="439145365"/>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Closing slide">
    <p:spTree>
      <p:nvGrpSpPr>
        <p:cNvPr id="1" name=""/>
        <p:cNvGrpSpPr/>
        <p:nvPr/>
      </p:nvGrpSpPr>
      <p:grpSpPr>
        <a:xfrm>
          <a:off x="0" y="0"/>
          <a:ext cx="0" cy="0"/>
          <a:chOff x="0" y="0"/>
          <a:chExt cx="0" cy="0"/>
        </a:xfrm>
      </p:grpSpPr>
      <p:pic>
        <p:nvPicPr>
          <p:cNvPr id="3" name="Picture 2" descr="A picture containing background pattern&#10;&#10;Description automatically generated">
            <a:extLst>
              <a:ext uri="{FF2B5EF4-FFF2-40B4-BE49-F238E27FC236}">
                <a16:creationId xmlns:a16="http://schemas.microsoft.com/office/drawing/2014/main" id="{C2C6C0C0-6762-4D5E-B107-448D10D5D8BD}"/>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a:stretch/>
        </p:blipFill>
        <p:spPr>
          <a:xfrm>
            <a:off x="1" y="1008670"/>
            <a:ext cx="9143999" cy="3199083"/>
          </a:xfrm>
          <a:prstGeom prst="rect">
            <a:avLst/>
          </a:prstGeom>
        </p:spPr>
      </p:pic>
      <p:pic>
        <p:nvPicPr>
          <p:cNvPr id="12" name="Grafik 11">
            <a:extLst>
              <a:ext uri="{FF2B5EF4-FFF2-40B4-BE49-F238E27FC236}">
                <a16:creationId xmlns:a16="http://schemas.microsoft.com/office/drawing/2014/main" id="{D33A00EE-9ACF-4636-BD82-6CF5E7FCB98C}"/>
              </a:ext>
            </a:extLst>
          </p:cNvPr>
          <p:cNvPicPr>
            <a:picLocks noChangeAspect="1"/>
          </p:cNvPicPr>
          <p:nvPr userDrawn="1"/>
        </p:nvPicPr>
        <p:blipFill>
          <a:blip r:embed="rId3"/>
          <a:srcRect/>
          <a:stretch/>
        </p:blipFill>
        <p:spPr bwMode="gray">
          <a:xfrm>
            <a:off x="0" y="815009"/>
            <a:ext cx="9144000" cy="4192142"/>
          </a:xfrm>
          <a:prstGeom prst="rect">
            <a:avLst/>
          </a:prstGeom>
        </p:spPr>
      </p:pic>
      <p:pic>
        <p:nvPicPr>
          <p:cNvPr id="10" name="Picture 9">
            <a:extLst>
              <a:ext uri="{FF2B5EF4-FFF2-40B4-BE49-F238E27FC236}">
                <a16:creationId xmlns:a16="http://schemas.microsoft.com/office/drawing/2014/main" id="{27013EBA-F1CB-4943-BEBE-43BF78161B91}"/>
              </a:ext>
            </a:extLst>
          </p:cNvPr>
          <p:cNvPicPr>
            <a:picLocks noChangeAspect="1"/>
          </p:cNvPicPr>
          <p:nvPr userDrawn="1"/>
        </p:nvPicPr>
        <p:blipFill>
          <a:blip r:embed="rId4"/>
          <a:stretch>
            <a:fillRect/>
          </a:stretch>
        </p:blipFill>
        <p:spPr>
          <a:xfrm>
            <a:off x="178574" y="87675"/>
            <a:ext cx="2898117" cy="895128"/>
          </a:xfrm>
          <a:prstGeom prst="rect">
            <a:avLst/>
          </a:prstGeom>
        </p:spPr>
      </p:pic>
      <p:pic>
        <p:nvPicPr>
          <p:cNvPr id="11" name="Picture 10" descr="Logo, company name&#10;&#10;Description automatically generated">
            <a:extLst>
              <a:ext uri="{FF2B5EF4-FFF2-40B4-BE49-F238E27FC236}">
                <a16:creationId xmlns:a16="http://schemas.microsoft.com/office/drawing/2014/main" id="{2F9020F2-E4D0-4C01-AF58-4496DAA7C16E}"/>
              </a:ext>
            </a:extLst>
          </p:cNvPr>
          <p:cNvPicPr>
            <a:picLocks noChangeAspect="1"/>
          </p:cNvPicPr>
          <p:nvPr userDrawn="1"/>
        </p:nvPicPr>
        <p:blipFill>
          <a:blip r:embed="rId5"/>
          <a:stretch>
            <a:fillRect/>
          </a:stretch>
        </p:blipFill>
        <p:spPr>
          <a:xfrm>
            <a:off x="6746477" y="119141"/>
            <a:ext cx="2218949" cy="865634"/>
          </a:xfrm>
          <a:prstGeom prst="rect">
            <a:avLst/>
          </a:prstGeom>
        </p:spPr>
      </p:pic>
      <p:pic>
        <p:nvPicPr>
          <p:cNvPr id="13" name="Picture 12" descr="Text&#10;&#10;Description automatically generated">
            <a:extLst>
              <a:ext uri="{FF2B5EF4-FFF2-40B4-BE49-F238E27FC236}">
                <a16:creationId xmlns:a16="http://schemas.microsoft.com/office/drawing/2014/main" id="{02EB7D6A-C515-4906-BF41-41B0930D0416}"/>
              </a:ext>
            </a:extLst>
          </p:cNvPr>
          <p:cNvPicPr>
            <a:picLocks noChangeAspect="1"/>
          </p:cNvPicPr>
          <p:nvPr userDrawn="1"/>
        </p:nvPicPr>
        <p:blipFill>
          <a:blip r:embed="rId6"/>
          <a:stretch>
            <a:fillRect/>
          </a:stretch>
        </p:blipFill>
        <p:spPr>
          <a:xfrm>
            <a:off x="7046705" y="4370118"/>
            <a:ext cx="1618491" cy="637033"/>
          </a:xfrm>
          <a:prstGeom prst="rect">
            <a:avLst/>
          </a:prstGeom>
        </p:spPr>
      </p:pic>
      <p:pic>
        <p:nvPicPr>
          <p:cNvPr id="4" name="Graphic 3" descr="Receiver with solid fill">
            <a:extLst>
              <a:ext uri="{FF2B5EF4-FFF2-40B4-BE49-F238E27FC236}">
                <a16:creationId xmlns:a16="http://schemas.microsoft.com/office/drawing/2014/main" id="{A7D3DD09-09EF-4100-B135-E29CEBE75BF3}"/>
              </a:ext>
            </a:extLst>
          </p:cNvPr>
          <p:cNvPicPr>
            <a:picLocks noChangeAspect="1"/>
          </p:cNvPicPr>
          <p:nvPr userDrawn="1"/>
        </p:nvPicPr>
        <p:blipFill>
          <a:blip r:embed="rId7" cstate="screen">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042859" y="2832229"/>
            <a:ext cx="278296" cy="300659"/>
          </a:xfrm>
          <a:prstGeom prst="rect">
            <a:avLst/>
          </a:prstGeom>
        </p:spPr>
      </p:pic>
      <p:sp>
        <p:nvSpPr>
          <p:cNvPr id="16" name="Text Placeholder 15">
            <a:extLst>
              <a:ext uri="{FF2B5EF4-FFF2-40B4-BE49-F238E27FC236}">
                <a16:creationId xmlns:a16="http://schemas.microsoft.com/office/drawing/2014/main" id="{29D52B68-45BB-4FE9-BEC1-7AFB12A81463}"/>
              </a:ext>
            </a:extLst>
          </p:cNvPr>
          <p:cNvSpPr>
            <a:spLocks noGrp="1"/>
          </p:cNvSpPr>
          <p:nvPr>
            <p:ph type="body" sz="quarter" idx="11"/>
          </p:nvPr>
        </p:nvSpPr>
        <p:spPr>
          <a:xfrm>
            <a:off x="3960591" y="2801320"/>
            <a:ext cx="2908300" cy="1131701"/>
          </a:xfrm>
        </p:spPr>
        <p:txBody>
          <a:bodyPr/>
          <a:lstStyle/>
          <a:p>
            <a:pPr lvl="0"/>
            <a:endParaRPr lang="en-GB"/>
          </a:p>
        </p:txBody>
      </p:sp>
      <p:pic>
        <p:nvPicPr>
          <p:cNvPr id="6" name="Graphic 5" descr="Envelope with solid fill">
            <a:extLst>
              <a:ext uri="{FF2B5EF4-FFF2-40B4-BE49-F238E27FC236}">
                <a16:creationId xmlns:a16="http://schemas.microsoft.com/office/drawing/2014/main" id="{B6991430-429E-483C-BF34-26537E6D7F64}"/>
              </a:ext>
            </a:extLst>
          </p:cNvPr>
          <p:cNvPicPr>
            <a:picLocks noChangeAspect="1"/>
          </p:cNvPicPr>
          <p:nvPr userDrawn="1"/>
        </p:nvPicPr>
        <p:blipFill>
          <a:blip r:embed="rId9" cstate="screen">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025837" y="3241203"/>
            <a:ext cx="332217" cy="332217"/>
          </a:xfrm>
          <a:prstGeom prst="rect">
            <a:avLst/>
          </a:prstGeom>
        </p:spPr>
      </p:pic>
      <p:pic>
        <p:nvPicPr>
          <p:cNvPr id="8" name="Graphic 7" descr="Internet with solid fill">
            <a:extLst>
              <a:ext uri="{FF2B5EF4-FFF2-40B4-BE49-F238E27FC236}">
                <a16:creationId xmlns:a16="http://schemas.microsoft.com/office/drawing/2014/main" id="{24379FBC-D74C-4760-AD17-318C1677AF0B}"/>
              </a:ext>
            </a:extLst>
          </p:cNvPr>
          <p:cNvPicPr>
            <a:picLocks noChangeAspect="1"/>
          </p:cNvPicPr>
          <p:nvPr userDrawn="1"/>
        </p:nvPicPr>
        <p:blipFill>
          <a:blip r:embed="rId11" cstate="screen">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4009352" y="3636009"/>
            <a:ext cx="365185" cy="365185"/>
          </a:xfrm>
          <a:prstGeom prst="rect">
            <a:avLst/>
          </a:prstGeom>
        </p:spPr>
      </p:pic>
      <p:sp>
        <p:nvSpPr>
          <p:cNvPr id="9" name="Text Placeholder 8">
            <a:extLst>
              <a:ext uri="{FF2B5EF4-FFF2-40B4-BE49-F238E27FC236}">
                <a16:creationId xmlns:a16="http://schemas.microsoft.com/office/drawing/2014/main" id="{082CF18B-7BA4-4A87-8E2B-8D4F09C4264B}"/>
              </a:ext>
            </a:extLst>
          </p:cNvPr>
          <p:cNvSpPr>
            <a:spLocks noGrp="1"/>
          </p:cNvSpPr>
          <p:nvPr>
            <p:ph type="body" sz="quarter" idx="10"/>
          </p:nvPr>
        </p:nvSpPr>
        <p:spPr>
          <a:xfrm>
            <a:off x="613636" y="2649632"/>
            <a:ext cx="3063875" cy="1493324"/>
          </a:xfrm>
        </p:spPr>
        <p:txBody>
          <a:bodyPr/>
          <a:lstStyle/>
          <a:p>
            <a:pPr lvl="0"/>
            <a:endParaRPr lang="en-GB"/>
          </a:p>
        </p:txBody>
      </p:sp>
    </p:spTree>
    <p:extLst>
      <p:ext uri="{BB962C8B-B14F-4D97-AF65-F5344CB8AC3E}">
        <p14:creationId xmlns:p14="http://schemas.microsoft.com/office/powerpoint/2010/main" val="4070059386"/>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2_Photo title">
    <p:bg>
      <p:bgRef idx="1001">
        <a:schemeClr val="bg1"/>
      </p:bgRef>
    </p:bg>
    <p:spTree>
      <p:nvGrpSpPr>
        <p:cNvPr id="1" name=""/>
        <p:cNvGrpSpPr/>
        <p:nvPr/>
      </p:nvGrpSpPr>
      <p:grpSpPr>
        <a:xfrm>
          <a:off x="0" y="0"/>
          <a:ext cx="0" cy="0"/>
          <a:chOff x="0" y="0"/>
          <a:chExt cx="0" cy="0"/>
        </a:xfrm>
      </p:grpSpPr>
      <p:sp>
        <p:nvSpPr>
          <p:cNvPr id="13" name="Bildplatzhalter">
            <a:extLst>
              <a:ext uri="{FF2B5EF4-FFF2-40B4-BE49-F238E27FC236}">
                <a16:creationId xmlns:a16="http://schemas.microsoft.com/office/drawing/2014/main" id="{670A352A-9075-4383-BC37-7EF209BB4A7F}"/>
              </a:ext>
            </a:extLst>
          </p:cNvPr>
          <p:cNvSpPr>
            <a:spLocks noGrp="1"/>
          </p:cNvSpPr>
          <p:nvPr>
            <p:ph type="pic" sz="quarter" idx="11" hasCustomPrompt="1"/>
          </p:nvPr>
        </p:nvSpPr>
        <p:spPr bwMode="gray">
          <a:xfrm>
            <a:off x="2" y="1273248"/>
            <a:ext cx="9143998" cy="2607204"/>
          </a:xfrm>
          <a:prstGeom prst="rect">
            <a:avLst/>
          </a:prstGeom>
          <a:noFill/>
        </p:spPr>
        <p:txBody>
          <a:bodyPr tIns="720000" rIns="0"/>
          <a:lstStyle>
            <a:lvl1pPr marL="0" marR="0" indent="0" algn="ctr" defTabSz="685800" rtl="0" eaLnBrk="1" fontAlgn="auto" latinLnBrk="0" hangingPunct="1">
              <a:lnSpc>
                <a:spcPct val="90000"/>
              </a:lnSpc>
              <a:spcBef>
                <a:spcPts val="0"/>
              </a:spcBef>
              <a:spcAft>
                <a:spcPts val="0"/>
              </a:spcAft>
              <a:buClrTx/>
              <a:buSzTx/>
              <a:buFont typeface="Arial" panose="020B0604020202020204" pitchFamily="34" charset="0"/>
              <a:buNone/>
              <a:tabLst/>
              <a:defRPr sz="500">
                <a:solidFill>
                  <a:schemeClr val="accent1"/>
                </a:solidFill>
              </a:defRPr>
            </a:lvl1pPr>
          </a:lstStyle>
          <a:p>
            <a:r>
              <a:rPr lang="en-GB"/>
              <a:t>.</a:t>
            </a:r>
          </a:p>
        </p:txBody>
      </p:sp>
      <p:sp>
        <p:nvSpPr>
          <p:cNvPr id="15" name="Headline">
            <a:extLst>
              <a:ext uri="{FF2B5EF4-FFF2-40B4-BE49-F238E27FC236}">
                <a16:creationId xmlns:a16="http://schemas.microsoft.com/office/drawing/2014/main" id="{F8646EF2-FE73-41DC-B654-C5012A3720DD}"/>
              </a:ext>
            </a:extLst>
          </p:cNvPr>
          <p:cNvSpPr>
            <a:spLocks noGrp="1"/>
          </p:cNvSpPr>
          <p:nvPr>
            <p:ph type="title" hasCustomPrompt="1"/>
          </p:nvPr>
        </p:nvSpPr>
        <p:spPr bwMode="gray">
          <a:xfrm>
            <a:off x="1" y="2571750"/>
            <a:ext cx="9143998" cy="1308702"/>
          </a:xfrm>
          <a:prstGeom prst="rect">
            <a:avLst/>
          </a:prstGeom>
          <a:solidFill>
            <a:srgbClr val="004C82">
              <a:alpha val="60000"/>
            </a:srgbClr>
          </a:solidFill>
        </p:spPr>
        <p:txBody>
          <a:bodyPr wrap="square" lIns="756000" bIns="504000" anchor="b">
            <a:noAutofit/>
          </a:bodyPr>
          <a:lstStyle>
            <a:lvl1pPr>
              <a:defRPr sz="2600" b="1">
                <a:solidFill>
                  <a:schemeClr val="bg1"/>
                </a:solidFill>
              </a:defRPr>
            </a:lvl1pPr>
          </a:lstStyle>
          <a:p>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r>
              <a:rPr lang="en-GB"/>
              <a:t>Title slide/headline</a:t>
            </a:r>
            <a:br>
              <a:rPr lang="en-GB"/>
            </a:br>
            <a:r>
              <a:rPr lang="en-GB"/>
              <a:t>with background photo (interchangeable)</a:t>
            </a:r>
          </a:p>
        </p:txBody>
      </p:sp>
      <p:sp>
        <p:nvSpPr>
          <p:cNvPr id="19" name="Subline">
            <a:extLst>
              <a:ext uri="{FF2B5EF4-FFF2-40B4-BE49-F238E27FC236}">
                <a16:creationId xmlns:a16="http://schemas.microsoft.com/office/drawing/2014/main" id="{31A5E120-96AF-40F6-98D7-8A2FD24C3270}"/>
              </a:ext>
            </a:extLst>
          </p:cNvPr>
          <p:cNvSpPr>
            <a:spLocks noGrp="1"/>
          </p:cNvSpPr>
          <p:nvPr>
            <p:ph type="body" sz="quarter" idx="10" hasCustomPrompt="1"/>
          </p:nvPr>
        </p:nvSpPr>
        <p:spPr bwMode="gray">
          <a:xfrm>
            <a:off x="684000" y="3380582"/>
            <a:ext cx="7970837" cy="384721"/>
          </a:xfrm>
          <a:prstGeom prst="rect">
            <a:avLst/>
          </a:prstGeom>
        </p:spPr>
        <p:txBody>
          <a:bodyPr>
            <a:spAutoFit/>
          </a:bodyPr>
          <a:lstStyle>
            <a:lvl1pPr marL="0" indent="0">
              <a:lnSpc>
                <a:spcPct val="95000"/>
              </a:lnSpc>
              <a:spcBef>
                <a:spcPts val="1200"/>
              </a:spcBef>
              <a:spcAft>
                <a:spcPts val="0"/>
              </a:spcAft>
              <a:buNone/>
              <a:defRPr sz="2000" b="0">
                <a:solidFill>
                  <a:schemeClr val="bg1"/>
                </a:solidFill>
                <a:latin typeface="+mj-lt"/>
                <a:cs typeface="Calibri" panose="020F0502020204030204" pitchFamily="34" charset="0"/>
              </a:defRPr>
            </a:lvl1pPr>
          </a:lstStyle>
          <a:p>
            <a:r>
              <a:rPr lang="en-GB"/>
              <a:t>This is the sub-line</a:t>
            </a:r>
          </a:p>
        </p:txBody>
      </p:sp>
      <p:sp>
        <p:nvSpPr>
          <p:cNvPr id="11" name="Date Placeholder 21">
            <a:extLst>
              <a:ext uri="{FF2B5EF4-FFF2-40B4-BE49-F238E27FC236}">
                <a16:creationId xmlns:a16="http://schemas.microsoft.com/office/drawing/2014/main" id="{ECE3B544-9A02-4F1A-B997-360311118A64}"/>
              </a:ext>
            </a:extLst>
          </p:cNvPr>
          <p:cNvSpPr>
            <a:spLocks noGrp="1"/>
          </p:cNvSpPr>
          <p:nvPr>
            <p:ph type="dt" sz="half" idx="13"/>
          </p:nvPr>
        </p:nvSpPr>
        <p:spPr>
          <a:xfrm>
            <a:off x="684000" y="4124658"/>
            <a:ext cx="1618490" cy="215988"/>
          </a:xfrm>
          <a:prstGeom prst="rect">
            <a:avLst/>
          </a:prstGeom>
        </p:spPr>
        <p:txBody>
          <a:bodyPr/>
          <a:lstStyle>
            <a:lvl1pPr>
              <a:defRPr sz="1400">
                <a:solidFill>
                  <a:schemeClr val="tx2"/>
                </a:solidFill>
                <a:latin typeface="+mj-lt"/>
                <a:cs typeface="Calibri" panose="020F0502020204030204" pitchFamily="34" charset="0"/>
              </a:defRPr>
            </a:lvl1pPr>
          </a:lstStyle>
          <a:p>
            <a:fld id="{DD93220C-8909-4B09-8043-D71D84E9BD29}" type="datetime4">
              <a:rPr lang="en-GB" smtClean="0"/>
              <a:pPr/>
              <a:t>14 September 2022</a:t>
            </a:fld>
            <a:endParaRPr lang="en-GB"/>
          </a:p>
        </p:txBody>
      </p:sp>
      <p:pic>
        <p:nvPicPr>
          <p:cNvPr id="9" name="Picture 8">
            <a:extLst>
              <a:ext uri="{FF2B5EF4-FFF2-40B4-BE49-F238E27FC236}">
                <a16:creationId xmlns:a16="http://schemas.microsoft.com/office/drawing/2014/main" id="{61547A04-8D94-479E-9EE7-0D8391CCFA7E}"/>
              </a:ext>
            </a:extLst>
          </p:cNvPr>
          <p:cNvPicPr>
            <a:picLocks noChangeAspect="1"/>
          </p:cNvPicPr>
          <p:nvPr userDrawn="1"/>
        </p:nvPicPr>
        <p:blipFill>
          <a:blip r:embed="rId2"/>
          <a:stretch>
            <a:fillRect/>
          </a:stretch>
        </p:blipFill>
        <p:spPr>
          <a:xfrm>
            <a:off x="699848" y="179867"/>
            <a:ext cx="3197359" cy="987554"/>
          </a:xfrm>
          <a:prstGeom prst="rect">
            <a:avLst/>
          </a:prstGeom>
        </p:spPr>
      </p:pic>
      <p:pic>
        <p:nvPicPr>
          <p:cNvPr id="10" name="Picture 9" descr="Logo, company name&#10;&#10;Description automatically generated">
            <a:extLst>
              <a:ext uri="{FF2B5EF4-FFF2-40B4-BE49-F238E27FC236}">
                <a16:creationId xmlns:a16="http://schemas.microsoft.com/office/drawing/2014/main" id="{4CBD68C4-CAD2-4C03-89DF-75645311A0B3}"/>
              </a:ext>
            </a:extLst>
          </p:cNvPr>
          <p:cNvPicPr>
            <a:picLocks noChangeAspect="1"/>
          </p:cNvPicPr>
          <p:nvPr userDrawn="1"/>
        </p:nvPicPr>
        <p:blipFill>
          <a:blip r:embed="rId3"/>
          <a:stretch>
            <a:fillRect/>
          </a:stretch>
        </p:blipFill>
        <p:spPr>
          <a:xfrm>
            <a:off x="6451736" y="247685"/>
            <a:ext cx="2218949" cy="865634"/>
          </a:xfrm>
          <a:prstGeom prst="rect">
            <a:avLst/>
          </a:prstGeom>
        </p:spPr>
      </p:pic>
      <p:pic>
        <p:nvPicPr>
          <p:cNvPr id="12" name="Picture 11" descr="Text&#10;&#10;Description automatically generated">
            <a:extLst>
              <a:ext uri="{FF2B5EF4-FFF2-40B4-BE49-F238E27FC236}">
                <a16:creationId xmlns:a16="http://schemas.microsoft.com/office/drawing/2014/main" id="{B65978F4-ED37-48EB-AF5B-F94D713F68CE}"/>
              </a:ext>
            </a:extLst>
          </p:cNvPr>
          <p:cNvPicPr>
            <a:picLocks noChangeAspect="1"/>
          </p:cNvPicPr>
          <p:nvPr userDrawn="1"/>
        </p:nvPicPr>
        <p:blipFill>
          <a:blip r:embed="rId4"/>
          <a:stretch>
            <a:fillRect/>
          </a:stretch>
        </p:blipFill>
        <p:spPr>
          <a:xfrm>
            <a:off x="6693474" y="4124658"/>
            <a:ext cx="1390256" cy="547200"/>
          </a:xfrm>
          <a:prstGeom prst="rect">
            <a:avLst/>
          </a:prstGeom>
        </p:spPr>
      </p:pic>
    </p:spTree>
    <p:extLst>
      <p:ext uri="{BB962C8B-B14F-4D97-AF65-F5344CB8AC3E}">
        <p14:creationId xmlns:p14="http://schemas.microsoft.com/office/powerpoint/2010/main" val="2820121607"/>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3_Photo title">
    <p:bg>
      <p:bgRef idx="1001">
        <a:schemeClr val="bg1"/>
      </p:bgRef>
    </p:bg>
    <p:spTree>
      <p:nvGrpSpPr>
        <p:cNvPr id="1" name=""/>
        <p:cNvGrpSpPr/>
        <p:nvPr/>
      </p:nvGrpSpPr>
      <p:grpSpPr>
        <a:xfrm>
          <a:off x="0" y="0"/>
          <a:ext cx="0" cy="0"/>
          <a:chOff x="0" y="0"/>
          <a:chExt cx="0" cy="0"/>
        </a:xfrm>
      </p:grpSpPr>
      <p:sp>
        <p:nvSpPr>
          <p:cNvPr id="17" name="Bildplatzhalter">
            <a:extLst>
              <a:ext uri="{FF2B5EF4-FFF2-40B4-BE49-F238E27FC236}">
                <a16:creationId xmlns:a16="http://schemas.microsoft.com/office/drawing/2014/main" id="{9F398AC7-A0A3-4130-9EF4-3D016BC9879B}"/>
              </a:ext>
            </a:extLst>
          </p:cNvPr>
          <p:cNvSpPr>
            <a:spLocks noGrp="1"/>
          </p:cNvSpPr>
          <p:nvPr>
            <p:ph type="pic" sz="quarter" idx="11" hasCustomPrompt="1"/>
          </p:nvPr>
        </p:nvSpPr>
        <p:spPr bwMode="gray">
          <a:xfrm>
            <a:off x="2" y="1273248"/>
            <a:ext cx="9143998" cy="2607204"/>
          </a:xfrm>
          <a:prstGeom prst="rect">
            <a:avLst/>
          </a:prstGeom>
          <a:noFill/>
        </p:spPr>
        <p:txBody>
          <a:bodyPr tIns="720000" rIns="0"/>
          <a:lstStyle>
            <a:lvl1pPr marL="0" marR="0" indent="0" algn="ctr" defTabSz="685800" rtl="0" eaLnBrk="1" fontAlgn="auto" latinLnBrk="0" hangingPunct="1">
              <a:lnSpc>
                <a:spcPct val="90000"/>
              </a:lnSpc>
              <a:spcBef>
                <a:spcPts val="0"/>
              </a:spcBef>
              <a:spcAft>
                <a:spcPts val="0"/>
              </a:spcAft>
              <a:buClrTx/>
              <a:buSzTx/>
              <a:buFont typeface="Arial" panose="020B0604020202020204" pitchFamily="34" charset="0"/>
              <a:buNone/>
              <a:tabLst/>
              <a:defRPr sz="500">
                <a:solidFill>
                  <a:schemeClr val="accent1"/>
                </a:solidFill>
              </a:defRPr>
            </a:lvl1pPr>
          </a:lstStyle>
          <a:p>
            <a:r>
              <a:rPr lang="en-GB"/>
              <a:t>.</a:t>
            </a:r>
          </a:p>
        </p:txBody>
      </p:sp>
      <p:sp>
        <p:nvSpPr>
          <p:cNvPr id="20" name="Headline">
            <a:extLst>
              <a:ext uri="{FF2B5EF4-FFF2-40B4-BE49-F238E27FC236}">
                <a16:creationId xmlns:a16="http://schemas.microsoft.com/office/drawing/2014/main" id="{B2ADC1B7-7FF9-44B8-ABF4-B7E1AF699F08}"/>
              </a:ext>
            </a:extLst>
          </p:cNvPr>
          <p:cNvSpPr>
            <a:spLocks noGrp="1"/>
          </p:cNvSpPr>
          <p:nvPr>
            <p:ph type="title" hasCustomPrompt="1"/>
          </p:nvPr>
        </p:nvSpPr>
        <p:spPr bwMode="gray">
          <a:xfrm>
            <a:off x="1" y="2571750"/>
            <a:ext cx="9143998" cy="1308702"/>
          </a:xfrm>
          <a:prstGeom prst="rect">
            <a:avLst/>
          </a:prstGeom>
          <a:solidFill>
            <a:srgbClr val="004C82">
              <a:alpha val="60000"/>
            </a:srgbClr>
          </a:solidFill>
        </p:spPr>
        <p:txBody>
          <a:bodyPr wrap="square" lIns="756000" bIns="504000" anchor="b">
            <a:noAutofit/>
          </a:bodyPr>
          <a:lstStyle>
            <a:lvl1pPr>
              <a:defRPr sz="2600" b="1">
                <a:solidFill>
                  <a:schemeClr val="bg1"/>
                </a:solidFill>
              </a:defRPr>
            </a:lvl1pPr>
          </a:lstStyle>
          <a:p>
            <a:br>
              <a:rPr lang="en-GB"/>
            </a:br>
            <a:r>
              <a:rPr lang="en-GB"/>
              <a:t>Title slide/headline</a:t>
            </a:r>
            <a:br>
              <a:rPr lang="en-GB"/>
            </a:br>
            <a:r>
              <a:rPr lang="en-GB"/>
              <a:t>with background photo (interchangeable)</a:t>
            </a:r>
          </a:p>
        </p:txBody>
      </p:sp>
      <p:sp>
        <p:nvSpPr>
          <p:cNvPr id="19" name="Subline">
            <a:extLst>
              <a:ext uri="{FF2B5EF4-FFF2-40B4-BE49-F238E27FC236}">
                <a16:creationId xmlns:a16="http://schemas.microsoft.com/office/drawing/2014/main" id="{31A5E120-96AF-40F6-98D7-8A2FD24C3270}"/>
              </a:ext>
            </a:extLst>
          </p:cNvPr>
          <p:cNvSpPr>
            <a:spLocks noGrp="1"/>
          </p:cNvSpPr>
          <p:nvPr>
            <p:ph type="body" sz="quarter" idx="10" hasCustomPrompt="1"/>
          </p:nvPr>
        </p:nvSpPr>
        <p:spPr bwMode="gray">
          <a:xfrm>
            <a:off x="684000" y="3380582"/>
            <a:ext cx="7970837" cy="384721"/>
          </a:xfrm>
          <a:prstGeom prst="rect">
            <a:avLst/>
          </a:prstGeom>
        </p:spPr>
        <p:txBody>
          <a:bodyPr>
            <a:spAutoFit/>
          </a:bodyPr>
          <a:lstStyle>
            <a:lvl1pPr marL="0" indent="0">
              <a:lnSpc>
                <a:spcPct val="95000"/>
              </a:lnSpc>
              <a:spcBef>
                <a:spcPts val="1200"/>
              </a:spcBef>
              <a:spcAft>
                <a:spcPts val="0"/>
              </a:spcAft>
              <a:buNone/>
              <a:defRPr sz="2000" b="0">
                <a:solidFill>
                  <a:schemeClr val="bg1"/>
                </a:solidFill>
                <a:latin typeface="+mj-lt"/>
                <a:cs typeface="Calibri" panose="020F0502020204030204" pitchFamily="34" charset="0"/>
              </a:defRPr>
            </a:lvl1pPr>
          </a:lstStyle>
          <a:p>
            <a:r>
              <a:rPr lang="en-GB"/>
              <a:t>This is the sub-line</a:t>
            </a:r>
          </a:p>
        </p:txBody>
      </p:sp>
      <p:pic>
        <p:nvPicPr>
          <p:cNvPr id="25" name="Picture 24">
            <a:extLst>
              <a:ext uri="{FF2B5EF4-FFF2-40B4-BE49-F238E27FC236}">
                <a16:creationId xmlns:a16="http://schemas.microsoft.com/office/drawing/2014/main" id="{0E7F65D3-57F4-497C-BA91-096CE6F211CB}"/>
              </a:ext>
            </a:extLst>
          </p:cNvPr>
          <p:cNvPicPr>
            <a:picLocks noChangeAspect="1"/>
          </p:cNvPicPr>
          <p:nvPr userDrawn="1"/>
        </p:nvPicPr>
        <p:blipFill>
          <a:blip r:embed="rId2"/>
          <a:stretch>
            <a:fillRect/>
          </a:stretch>
        </p:blipFill>
        <p:spPr>
          <a:xfrm>
            <a:off x="300488" y="285338"/>
            <a:ext cx="2340383" cy="722864"/>
          </a:xfrm>
          <a:prstGeom prst="rect">
            <a:avLst/>
          </a:prstGeom>
        </p:spPr>
      </p:pic>
      <p:pic>
        <p:nvPicPr>
          <p:cNvPr id="26" name="Picture 25" descr="Logo, company name&#10;&#10;Description automatically generated">
            <a:extLst>
              <a:ext uri="{FF2B5EF4-FFF2-40B4-BE49-F238E27FC236}">
                <a16:creationId xmlns:a16="http://schemas.microsoft.com/office/drawing/2014/main" id="{54BD9589-180D-4538-863F-566DB10638B1}"/>
              </a:ext>
            </a:extLst>
          </p:cNvPr>
          <p:cNvPicPr>
            <a:picLocks noChangeAspect="1"/>
          </p:cNvPicPr>
          <p:nvPr userDrawn="1"/>
        </p:nvPicPr>
        <p:blipFill>
          <a:blip r:embed="rId3"/>
          <a:stretch>
            <a:fillRect/>
          </a:stretch>
        </p:blipFill>
        <p:spPr>
          <a:xfrm>
            <a:off x="6920193" y="227045"/>
            <a:ext cx="2040781" cy="796129"/>
          </a:xfrm>
          <a:prstGeom prst="rect">
            <a:avLst/>
          </a:prstGeom>
        </p:spPr>
      </p:pic>
      <p:sp>
        <p:nvSpPr>
          <p:cNvPr id="23" name="Date Placeholder 21">
            <a:extLst>
              <a:ext uri="{FF2B5EF4-FFF2-40B4-BE49-F238E27FC236}">
                <a16:creationId xmlns:a16="http://schemas.microsoft.com/office/drawing/2014/main" id="{3962C255-599D-449F-9CAC-D138AD28B97C}"/>
              </a:ext>
            </a:extLst>
          </p:cNvPr>
          <p:cNvSpPr>
            <a:spLocks noGrp="1"/>
          </p:cNvSpPr>
          <p:nvPr>
            <p:ph type="dt" sz="half" idx="13"/>
          </p:nvPr>
        </p:nvSpPr>
        <p:spPr>
          <a:xfrm>
            <a:off x="684000" y="4124658"/>
            <a:ext cx="1618490" cy="215988"/>
          </a:xfrm>
          <a:prstGeom prst="rect">
            <a:avLst/>
          </a:prstGeom>
        </p:spPr>
        <p:txBody>
          <a:bodyPr/>
          <a:lstStyle>
            <a:lvl1pPr>
              <a:defRPr sz="1400">
                <a:solidFill>
                  <a:schemeClr val="tx2"/>
                </a:solidFill>
                <a:latin typeface="+mj-lt"/>
                <a:cs typeface="Calibri" panose="020F0502020204030204" pitchFamily="34" charset="0"/>
              </a:defRPr>
            </a:lvl1pPr>
          </a:lstStyle>
          <a:p>
            <a:fld id="{DD93220C-8909-4B09-8043-D71D84E9BD29}" type="datetime4">
              <a:rPr lang="en-GB" smtClean="0"/>
              <a:pPr/>
              <a:t>14 September 2022</a:t>
            </a:fld>
            <a:endParaRPr lang="en-GB"/>
          </a:p>
        </p:txBody>
      </p:sp>
      <p:sp>
        <p:nvSpPr>
          <p:cNvPr id="30" name="Picture Placeholder 2">
            <a:extLst>
              <a:ext uri="{FF2B5EF4-FFF2-40B4-BE49-F238E27FC236}">
                <a16:creationId xmlns:a16="http://schemas.microsoft.com/office/drawing/2014/main" id="{E756D898-8DF1-450B-A176-A2FA287E57E5}"/>
              </a:ext>
            </a:extLst>
          </p:cNvPr>
          <p:cNvSpPr>
            <a:spLocks noGrp="1"/>
          </p:cNvSpPr>
          <p:nvPr>
            <p:ph type="pic" sz="quarter" idx="14"/>
          </p:nvPr>
        </p:nvSpPr>
        <p:spPr>
          <a:xfrm>
            <a:off x="2805657" y="295848"/>
            <a:ext cx="705014" cy="667137"/>
          </a:xfrm>
        </p:spPr>
        <p:txBody>
          <a:bodyPr/>
          <a:lstStyle/>
          <a:p>
            <a:endParaRPr lang="en-GB"/>
          </a:p>
        </p:txBody>
      </p:sp>
      <p:sp>
        <p:nvSpPr>
          <p:cNvPr id="32" name="Picture Placeholder 2">
            <a:extLst>
              <a:ext uri="{FF2B5EF4-FFF2-40B4-BE49-F238E27FC236}">
                <a16:creationId xmlns:a16="http://schemas.microsoft.com/office/drawing/2014/main" id="{4C33DA34-55CD-434E-BF6D-CDFEEE3DE90F}"/>
              </a:ext>
            </a:extLst>
          </p:cNvPr>
          <p:cNvSpPr>
            <a:spLocks noGrp="1"/>
          </p:cNvSpPr>
          <p:nvPr>
            <p:ph type="pic" sz="quarter" idx="15"/>
          </p:nvPr>
        </p:nvSpPr>
        <p:spPr>
          <a:xfrm>
            <a:off x="3783559" y="298701"/>
            <a:ext cx="705014" cy="667137"/>
          </a:xfrm>
        </p:spPr>
        <p:txBody>
          <a:bodyPr/>
          <a:lstStyle/>
          <a:p>
            <a:endParaRPr lang="en-GB"/>
          </a:p>
        </p:txBody>
      </p:sp>
      <p:sp>
        <p:nvSpPr>
          <p:cNvPr id="33" name="Picture Placeholder 2">
            <a:extLst>
              <a:ext uri="{FF2B5EF4-FFF2-40B4-BE49-F238E27FC236}">
                <a16:creationId xmlns:a16="http://schemas.microsoft.com/office/drawing/2014/main" id="{B8B23B63-B2D2-4CEB-9450-C9811F718D70}"/>
              </a:ext>
            </a:extLst>
          </p:cNvPr>
          <p:cNvSpPr>
            <a:spLocks noGrp="1"/>
          </p:cNvSpPr>
          <p:nvPr>
            <p:ph type="pic" sz="quarter" idx="16"/>
          </p:nvPr>
        </p:nvSpPr>
        <p:spPr>
          <a:xfrm>
            <a:off x="4761461" y="295848"/>
            <a:ext cx="705014" cy="667137"/>
          </a:xfrm>
        </p:spPr>
        <p:txBody>
          <a:bodyPr/>
          <a:lstStyle/>
          <a:p>
            <a:endParaRPr lang="en-GB"/>
          </a:p>
        </p:txBody>
      </p:sp>
      <p:sp>
        <p:nvSpPr>
          <p:cNvPr id="34" name="Picture Placeholder 2">
            <a:extLst>
              <a:ext uri="{FF2B5EF4-FFF2-40B4-BE49-F238E27FC236}">
                <a16:creationId xmlns:a16="http://schemas.microsoft.com/office/drawing/2014/main" id="{35891ADA-7640-462B-91FE-F2D3CC55DA73}"/>
              </a:ext>
            </a:extLst>
          </p:cNvPr>
          <p:cNvSpPr>
            <a:spLocks noGrp="1"/>
          </p:cNvSpPr>
          <p:nvPr>
            <p:ph type="pic" sz="quarter" idx="17"/>
          </p:nvPr>
        </p:nvSpPr>
        <p:spPr>
          <a:xfrm>
            <a:off x="5739227" y="298700"/>
            <a:ext cx="705014" cy="667137"/>
          </a:xfrm>
        </p:spPr>
        <p:txBody>
          <a:bodyPr/>
          <a:lstStyle/>
          <a:p>
            <a:endParaRPr lang="en-GB"/>
          </a:p>
        </p:txBody>
      </p:sp>
      <p:sp>
        <p:nvSpPr>
          <p:cNvPr id="15" name="Picture Placeholder 2">
            <a:extLst>
              <a:ext uri="{FF2B5EF4-FFF2-40B4-BE49-F238E27FC236}">
                <a16:creationId xmlns:a16="http://schemas.microsoft.com/office/drawing/2014/main" id="{2C246BA6-18B8-459E-A42C-FE44FDE95E4B}"/>
              </a:ext>
            </a:extLst>
          </p:cNvPr>
          <p:cNvSpPr>
            <a:spLocks noGrp="1"/>
          </p:cNvSpPr>
          <p:nvPr>
            <p:ph type="pic" sz="quarter" idx="18"/>
          </p:nvPr>
        </p:nvSpPr>
        <p:spPr>
          <a:xfrm>
            <a:off x="4224512" y="4120327"/>
            <a:ext cx="704840" cy="628843"/>
          </a:xfrm>
        </p:spPr>
        <p:txBody>
          <a:bodyPr/>
          <a:lstStyle/>
          <a:p>
            <a:endParaRPr lang="en-GB"/>
          </a:p>
        </p:txBody>
      </p:sp>
      <p:sp>
        <p:nvSpPr>
          <p:cNvPr id="16" name="Picture Placeholder 2">
            <a:extLst>
              <a:ext uri="{FF2B5EF4-FFF2-40B4-BE49-F238E27FC236}">
                <a16:creationId xmlns:a16="http://schemas.microsoft.com/office/drawing/2014/main" id="{0EEC9818-2697-4224-9C47-84DCC11A0EAB}"/>
              </a:ext>
            </a:extLst>
          </p:cNvPr>
          <p:cNvSpPr>
            <a:spLocks noGrp="1"/>
          </p:cNvSpPr>
          <p:nvPr>
            <p:ph type="pic" sz="quarter" idx="19"/>
          </p:nvPr>
        </p:nvSpPr>
        <p:spPr>
          <a:xfrm>
            <a:off x="5369940" y="4129808"/>
            <a:ext cx="1386193" cy="619362"/>
          </a:xfrm>
        </p:spPr>
        <p:txBody>
          <a:bodyPr/>
          <a:lstStyle/>
          <a:p>
            <a:endParaRPr lang="en-GB"/>
          </a:p>
        </p:txBody>
      </p:sp>
      <p:pic>
        <p:nvPicPr>
          <p:cNvPr id="18" name="Picture 17" descr="Text&#10;&#10;Description automatically generated">
            <a:extLst>
              <a:ext uri="{FF2B5EF4-FFF2-40B4-BE49-F238E27FC236}">
                <a16:creationId xmlns:a16="http://schemas.microsoft.com/office/drawing/2014/main" id="{C9A7CB74-6455-48E5-8A01-E7A0C2D9DC1A}"/>
              </a:ext>
            </a:extLst>
          </p:cNvPr>
          <p:cNvPicPr>
            <a:picLocks noChangeAspect="1"/>
          </p:cNvPicPr>
          <p:nvPr userDrawn="1"/>
        </p:nvPicPr>
        <p:blipFill>
          <a:blip r:embed="rId4"/>
          <a:stretch>
            <a:fillRect/>
          </a:stretch>
        </p:blipFill>
        <p:spPr>
          <a:xfrm>
            <a:off x="7391798" y="4186040"/>
            <a:ext cx="1097570" cy="432000"/>
          </a:xfrm>
          <a:prstGeom prst="rect">
            <a:avLst/>
          </a:prstGeom>
        </p:spPr>
      </p:pic>
    </p:spTree>
    <p:extLst>
      <p:ext uri="{BB962C8B-B14F-4D97-AF65-F5344CB8AC3E}">
        <p14:creationId xmlns:p14="http://schemas.microsoft.com/office/powerpoint/2010/main" val="73192307"/>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4_Photo title">
    <p:bg>
      <p:bgRef idx="1001">
        <a:schemeClr val="bg1"/>
      </p:bgRef>
    </p:bg>
    <p:spTree>
      <p:nvGrpSpPr>
        <p:cNvPr id="1" name=""/>
        <p:cNvGrpSpPr/>
        <p:nvPr/>
      </p:nvGrpSpPr>
      <p:grpSpPr>
        <a:xfrm>
          <a:off x="0" y="0"/>
          <a:ext cx="0" cy="0"/>
          <a:chOff x="0" y="0"/>
          <a:chExt cx="0" cy="0"/>
        </a:xfrm>
      </p:grpSpPr>
      <p:sp>
        <p:nvSpPr>
          <p:cNvPr id="13" name="Bildplatzhalter">
            <a:extLst>
              <a:ext uri="{FF2B5EF4-FFF2-40B4-BE49-F238E27FC236}">
                <a16:creationId xmlns:a16="http://schemas.microsoft.com/office/drawing/2014/main" id="{670A352A-9075-4383-BC37-7EF209BB4A7F}"/>
              </a:ext>
            </a:extLst>
          </p:cNvPr>
          <p:cNvSpPr>
            <a:spLocks noGrp="1"/>
          </p:cNvSpPr>
          <p:nvPr>
            <p:ph type="pic" sz="quarter" idx="11" hasCustomPrompt="1"/>
          </p:nvPr>
        </p:nvSpPr>
        <p:spPr bwMode="gray">
          <a:xfrm>
            <a:off x="2" y="1273248"/>
            <a:ext cx="9143998" cy="2607204"/>
          </a:xfrm>
          <a:prstGeom prst="rect">
            <a:avLst/>
          </a:prstGeom>
          <a:noFill/>
        </p:spPr>
        <p:txBody>
          <a:bodyPr tIns="720000" rIns="0"/>
          <a:lstStyle>
            <a:lvl1pPr marL="0" marR="0" indent="0" algn="ctr" defTabSz="685800" rtl="0" eaLnBrk="1" fontAlgn="auto" latinLnBrk="0" hangingPunct="1">
              <a:lnSpc>
                <a:spcPct val="90000"/>
              </a:lnSpc>
              <a:spcBef>
                <a:spcPts val="0"/>
              </a:spcBef>
              <a:spcAft>
                <a:spcPts val="0"/>
              </a:spcAft>
              <a:buClrTx/>
              <a:buSzTx/>
              <a:buFont typeface="Arial" panose="020B0604020202020204" pitchFamily="34" charset="0"/>
              <a:buNone/>
              <a:tabLst/>
              <a:defRPr sz="500">
                <a:solidFill>
                  <a:schemeClr val="accent1"/>
                </a:solidFill>
              </a:defRPr>
            </a:lvl1pPr>
          </a:lstStyle>
          <a:p>
            <a:r>
              <a:rPr lang="en-GB"/>
              <a:t>.</a:t>
            </a:r>
          </a:p>
        </p:txBody>
      </p:sp>
      <p:sp>
        <p:nvSpPr>
          <p:cNvPr id="15" name="Headline">
            <a:extLst>
              <a:ext uri="{FF2B5EF4-FFF2-40B4-BE49-F238E27FC236}">
                <a16:creationId xmlns:a16="http://schemas.microsoft.com/office/drawing/2014/main" id="{F8646EF2-FE73-41DC-B654-C5012A3720DD}"/>
              </a:ext>
            </a:extLst>
          </p:cNvPr>
          <p:cNvSpPr>
            <a:spLocks noGrp="1"/>
          </p:cNvSpPr>
          <p:nvPr>
            <p:ph type="title" hasCustomPrompt="1"/>
          </p:nvPr>
        </p:nvSpPr>
        <p:spPr bwMode="gray">
          <a:xfrm>
            <a:off x="1" y="2571750"/>
            <a:ext cx="9143998" cy="1308702"/>
          </a:xfrm>
          <a:prstGeom prst="rect">
            <a:avLst/>
          </a:prstGeom>
          <a:solidFill>
            <a:srgbClr val="004C82">
              <a:alpha val="60000"/>
            </a:srgbClr>
          </a:solidFill>
        </p:spPr>
        <p:txBody>
          <a:bodyPr wrap="square" lIns="756000" bIns="504000" anchor="b">
            <a:noAutofit/>
          </a:bodyPr>
          <a:lstStyle>
            <a:lvl1pPr>
              <a:defRPr sz="2600" b="1">
                <a:solidFill>
                  <a:schemeClr val="bg1"/>
                </a:solidFill>
              </a:defRPr>
            </a:lvl1pPr>
          </a:lstStyle>
          <a:p>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r>
              <a:rPr lang="en-GB"/>
              <a:t>Title slide/headline</a:t>
            </a:r>
            <a:br>
              <a:rPr lang="en-GB"/>
            </a:br>
            <a:r>
              <a:rPr lang="en-GB"/>
              <a:t>with background photo (interchangeable)</a:t>
            </a:r>
          </a:p>
        </p:txBody>
      </p:sp>
      <p:sp>
        <p:nvSpPr>
          <p:cNvPr id="19" name="Subline">
            <a:extLst>
              <a:ext uri="{FF2B5EF4-FFF2-40B4-BE49-F238E27FC236}">
                <a16:creationId xmlns:a16="http://schemas.microsoft.com/office/drawing/2014/main" id="{31A5E120-96AF-40F6-98D7-8A2FD24C3270}"/>
              </a:ext>
            </a:extLst>
          </p:cNvPr>
          <p:cNvSpPr>
            <a:spLocks noGrp="1"/>
          </p:cNvSpPr>
          <p:nvPr>
            <p:ph type="body" sz="quarter" idx="10" hasCustomPrompt="1"/>
          </p:nvPr>
        </p:nvSpPr>
        <p:spPr bwMode="gray">
          <a:xfrm>
            <a:off x="684000" y="3380582"/>
            <a:ext cx="7970837" cy="384721"/>
          </a:xfrm>
          <a:prstGeom prst="rect">
            <a:avLst/>
          </a:prstGeom>
        </p:spPr>
        <p:txBody>
          <a:bodyPr>
            <a:spAutoFit/>
          </a:bodyPr>
          <a:lstStyle>
            <a:lvl1pPr marL="0" indent="0">
              <a:lnSpc>
                <a:spcPct val="95000"/>
              </a:lnSpc>
              <a:spcBef>
                <a:spcPts val="1200"/>
              </a:spcBef>
              <a:spcAft>
                <a:spcPts val="0"/>
              </a:spcAft>
              <a:buNone/>
              <a:defRPr sz="2000" b="0">
                <a:solidFill>
                  <a:schemeClr val="bg1"/>
                </a:solidFill>
                <a:latin typeface="+mj-lt"/>
                <a:cs typeface="Calibri" panose="020F0502020204030204" pitchFamily="34" charset="0"/>
              </a:defRPr>
            </a:lvl1pPr>
          </a:lstStyle>
          <a:p>
            <a:r>
              <a:rPr lang="en-GB"/>
              <a:t>This is the sub-line</a:t>
            </a:r>
          </a:p>
        </p:txBody>
      </p:sp>
      <p:sp>
        <p:nvSpPr>
          <p:cNvPr id="11" name="Date Placeholder 21">
            <a:extLst>
              <a:ext uri="{FF2B5EF4-FFF2-40B4-BE49-F238E27FC236}">
                <a16:creationId xmlns:a16="http://schemas.microsoft.com/office/drawing/2014/main" id="{ECE3B544-9A02-4F1A-B997-360311118A64}"/>
              </a:ext>
            </a:extLst>
          </p:cNvPr>
          <p:cNvSpPr>
            <a:spLocks noGrp="1"/>
          </p:cNvSpPr>
          <p:nvPr>
            <p:ph type="dt" sz="half" idx="13"/>
          </p:nvPr>
        </p:nvSpPr>
        <p:spPr>
          <a:xfrm>
            <a:off x="684000" y="4124658"/>
            <a:ext cx="1618490" cy="215988"/>
          </a:xfrm>
          <a:prstGeom prst="rect">
            <a:avLst/>
          </a:prstGeom>
        </p:spPr>
        <p:txBody>
          <a:bodyPr/>
          <a:lstStyle>
            <a:lvl1pPr>
              <a:defRPr sz="1400">
                <a:solidFill>
                  <a:schemeClr val="tx2"/>
                </a:solidFill>
                <a:latin typeface="+mj-lt"/>
                <a:cs typeface="Calibri" panose="020F0502020204030204" pitchFamily="34" charset="0"/>
              </a:defRPr>
            </a:lvl1pPr>
          </a:lstStyle>
          <a:p>
            <a:fld id="{DD93220C-8909-4B09-8043-D71D84E9BD29}" type="datetime4">
              <a:rPr lang="en-GB" smtClean="0"/>
              <a:pPr/>
              <a:t>14 September 2022</a:t>
            </a:fld>
            <a:endParaRPr lang="en-GB"/>
          </a:p>
        </p:txBody>
      </p:sp>
      <p:pic>
        <p:nvPicPr>
          <p:cNvPr id="10" name="Picture 9" descr="Logo, company name&#10;&#10;Description automatically generated">
            <a:extLst>
              <a:ext uri="{FF2B5EF4-FFF2-40B4-BE49-F238E27FC236}">
                <a16:creationId xmlns:a16="http://schemas.microsoft.com/office/drawing/2014/main" id="{4CBD68C4-CAD2-4C03-89DF-75645311A0B3}"/>
              </a:ext>
            </a:extLst>
          </p:cNvPr>
          <p:cNvPicPr>
            <a:picLocks noChangeAspect="1"/>
          </p:cNvPicPr>
          <p:nvPr userDrawn="1"/>
        </p:nvPicPr>
        <p:blipFill>
          <a:blip r:embed="rId2"/>
          <a:stretch>
            <a:fillRect/>
          </a:stretch>
        </p:blipFill>
        <p:spPr>
          <a:xfrm>
            <a:off x="6451736" y="247685"/>
            <a:ext cx="2218949" cy="865634"/>
          </a:xfrm>
          <a:prstGeom prst="rect">
            <a:avLst/>
          </a:prstGeom>
        </p:spPr>
      </p:pic>
      <p:pic>
        <p:nvPicPr>
          <p:cNvPr id="3" name="Picture 2" descr="A picture containing shape&#10;&#10;Description automatically generated">
            <a:extLst>
              <a:ext uri="{FF2B5EF4-FFF2-40B4-BE49-F238E27FC236}">
                <a16:creationId xmlns:a16="http://schemas.microsoft.com/office/drawing/2014/main" id="{FCE2FB95-C27E-413B-B646-BAE5E7D4A7DE}"/>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637555" y="123567"/>
            <a:ext cx="1102097" cy="1116630"/>
          </a:xfrm>
          <a:prstGeom prst="rect">
            <a:avLst/>
          </a:prstGeom>
        </p:spPr>
      </p:pic>
      <p:sp>
        <p:nvSpPr>
          <p:cNvPr id="21" name="Picture Placeholder 2">
            <a:extLst>
              <a:ext uri="{FF2B5EF4-FFF2-40B4-BE49-F238E27FC236}">
                <a16:creationId xmlns:a16="http://schemas.microsoft.com/office/drawing/2014/main" id="{055EA82F-F92B-46C0-98BA-45D20BC02141}"/>
              </a:ext>
            </a:extLst>
          </p:cNvPr>
          <p:cNvSpPr>
            <a:spLocks noGrp="1"/>
          </p:cNvSpPr>
          <p:nvPr>
            <p:ph type="pic" sz="quarter" idx="14"/>
          </p:nvPr>
        </p:nvSpPr>
        <p:spPr>
          <a:xfrm>
            <a:off x="2034628" y="237175"/>
            <a:ext cx="891654" cy="876144"/>
          </a:xfrm>
        </p:spPr>
        <p:txBody>
          <a:bodyPr/>
          <a:lstStyle/>
          <a:p>
            <a:endParaRPr lang="en-GB"/>
          </a:p>
        </p:txBody>
      </p:sp>
      <p:sp>
        <p:nvSpPr>
          <p:cNvPr id="14" name="Picture Placeholder 2">
            <a:extLst>
              <a:ext uri="{FF2B5EF4-FFF2-40B4-BE49-F238E27FC236}">
                <a16:creationId xmlns:a16="http://schemas.microsoft.com/office/drawing/2014/main" id="{F5A83560-F20D-4533-94B8-68CB87DDDC34}"/>
              </a:ext>
            </a:extLst>
          </p:cNvPr>
          <p:cNvSpPr>
            <a:spLocks noGrp="1"/>
          </p:cNvSpPr>
          <p:nvPr>
            <p:ph type="pic" sz="quarter" idx="20"/>
          </p:nvPr>
        </p:nvSpPr>
        <p:spPr>
          <a:xfrm>
            <a:off x="3099073" y="243810"/>
            <a:ext cx="891654" cy="876144"/>
          </a:xfrm>
        </p:spPr>
        <p:txBody>
          <a:bodyPr/>
          <a:lstStyle/>
          <a:p>
            <a:endParaRPr lang="en-GB"/>
          </a:p>
        </p:txBody>
      </p:sp>
      <p:sp>
        <p:nvSpPr>
          <p:cNvPr id="16" name="Picture Placeholder 2">
            <a:extLst>
              <a:ext uri="{FF2B5EF4-FFF2-40B4-BE49-F238E27FC236}">
                <a16:creationId xmlns:a16="http://schemas.microsoft.com/office/drawing/2014/main" id="{033C8B98-A23B-44FD-B595-9F2A7BCEF858}"/>
              </a:ext>
            </a:extLst>
          </p:cNvPr>
          <p:cNvSpPr>
            <a:spLocks noGrp="1"/>
          </p:cNvSpPr>
          <p:nvPr>
            <p:ph type="pic" sz="quarter" idx="21"/>
          </p:nvPr>
        </p:nvSpPr>
        <p:spPr>
          <a:xfrm>
            <a:off x="4163518" y="243810"/>
            <a:ext cx="891654" cy="876144"/>
          </a:xfrm>
        </p:spPr>
        <p:txBody>
          <a:bodyPr/>
          <a:lstStyle/>
          <a:p>
            <a:endParaRPr lang="en-GB"/>
          </a:p>
        </p:txBody>
      </p:sp>
      <p:sp>
        <p:nvSpPr>
          <p:cNvPr id="18" name="Picture Placeholder 2">
            <a:extLst>
              <a:ext uri="{FF2B5EF4-FFF2-40B4-BE49-F238E27FC236}">
                <a16:creationId xmlns:a16="http://schemas.microsoft.com/office/drawing/2014/main" id="{3CDB68DB-F494-4B32-BC63-7248473B3AAF}"/>
              </a:ext>
            </a:extLst>
          </p:cNvPr>
          <p:cNvSpPr>
            <a:spLocks noGrp="1"/>
          </p:cNvSpPr>
          <p:nvPr>
            <p:ph type="pic" sz="quarter" idx="22"/>
          </p:nvPr>
        </p:nvSpPr>
        <p:spPr>
          <a:xfrm>
            <a:off x="5227963" y="231767"/>
            <a:ext cx="891654" cy="876144"/>
          </a:xfrm>
        </p:spPr>
        <p:txBody>
          <a:bodyPr/>
          <a:lstStyle/>
          <a:p>
            <a:endParaRPr lang="en-GB"/>
          </a:p>
        </p:txBody>
      </p:sp>
      <p:sp>
        <p:nvSpPr>
          <p:cNvPr id="17" name="Picture Placeholder 2">
            <a:extLst>
              <a:ext uri="{FF2B5EF4-FFF2-40B4-BE49-F238E27FC236}">
                <a16:creationId xmlns:a16="http://schemas.microsoft.com/office/drawing/2014/main" id="{85D868E5-4111-4DEB-8100-BFA14269CB9F}"/>
              </a:ext>
            </a:extLst>
          </p:cNvPr>
          <p:cNvSpPr>
            <a:spLocks noGrp="1"/>
          </p:cNvSpPr>
          <p:nvPr>
            <p:ph type="pic" sz="quarter" idx="19"/>
          </p:nvPr>
        </p:nvSpPr>
        <p:spPr>
          <a:xfrm>
            <a:off x="6579357" y="4023546"/>
            <a:ext cx="1880643" cy="764866"/>
          </a:xfrm>
        </p:spPr>
        <p:txBody>
          <a:bodyPr/>
          <a:lstStyle/>
          <a:p>
            <a:endParaRPr lang="en-GB"/>
          </a:p>
        </p:txBody>
      </p:sp>
      <p:sp>
        <p:nvSpPr>
          <p:cNvPr id="23" name="Picture Placeholder 2">
            <a:extLst>
              <a:ext uri="{FF2B5EF4-FFF2-40B4-BE49-F238E27FC236}">
                <a16:creationId xmlns:a16="http://schemas.microsoft.com/office/drawing/2014/main" id="{A3B78EA2-B1C4-47D0-8F79-8453DEAD8A38}"/>
              </a:ext>
            </a:extLst>
          </p:cNvPr>
          <p:cNvSpPr>
            <a:spLocks noGrp="1"/>
          </p:cNvSpPr>
          <p:nvPr>
            <p:ph type="pic" sz="quarter" idx="23"/>
          </p:nvPr>
        </p:nvSpPr>
        <p:spPr>
          <a:xfrm>
            <a:off x="5381296" y="4023546"/>
            <a:ext cx="863899" cy="780622"/>
          </a:xfrm>
        </p:spPr>
        <p:txBody>
          <a:bodyPr/>
          <a:lstStyle/>
          <a:p>
            <a:endParaRPr lang="en-GB"/>
          </a:p>
        </p:txBody>
      </p:sp>
    </p:spTree>
    <p:extLst>
      <p:ext uri="{BB962C8B-B14F-4D97-AF65-F5344CB8AC3E}">
        <p14:creationId xmlns:p14="http://schemas.microsoft.com/office/powerpoint/2010/main" val="646997824"/>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B9F84F2-F2D7-49E8-91D0-52E45349D15D}"/>
              </a:ext>
            </a:extLst>
          </p:cNvPr>
          <p:cNvPicPr>
            <a:picLocks noChangeAspect="1"/>
          </p:cNvPicPr>
          <p:nvPr userDrawn="1"/>
        </p:nvPicPr>
        <p:blipFill rotWithShape="1">
          <a:blip r:embed="rId2" cstate="screen">
            <a:alphaModFix amt="20000"/>
            <a:extLst>
              <a:ext uri="{28A0092B-C50C-407E-A947-70E740481C1C}">
                <a14:useLocalDpi xmlns:a14="http://schemas.microsoft.com/office/drawing/2010/main" val="0"/>
              </a:ext>
            </a:extLst>
          </a:blip>
          <a:srcRect/>
          <a:stretch/>
        </p:blipFill>
        <p:spPr>
          <a:xfrm>
            <a:off x="750398" y="-10632"/>
            <a:ext cx="7634859" cy="5143500"/>
          </a:xfrm>
          <a:prstGeom prst="rect">
            <a:avLst/>
          </a:prstGeom>
        </p:spPr>
      </p:pic>
      <p:sp>
        <p:nvSpPr>
          <p:cNvPr id="5" name="Rectangle 4">
            <a:extLst>
              <a:ext uri="{FF2B5EF4-FFF2-40B4-BE49-F238E27FC236}">
                <a16:creationId xmlns:a16="http://schemas.microsoft.com/office/drawing/2014/main" id="{3EFBECF5-577C-40AE-97B4-69149F4DAFD0}"/>
              </a:ext>
            </a:extLst>
          </p:cNvPr>
          <p:cNvSpPr/>
          <p:nvPr userDrawn="1"/>
        </p:nvSpPr>
        <p:spPr>
          <a:xfrm>
            <a:off x="-12031" y="-10632"/>
            <a:ext cx="9159719" cy="5154133"/>
          </a:xfrm>
          <a:prstGeom prst="rect">
            <a:avLst/>
          </a:prstGeom>
          <a:solidFill>
            <a:srgbClr val="004C82">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itel 1">
            <a:extLst>
              <a:ext uri="{FF2B5EF4-FFF2-40B4-BE49-F238E27FC236}">
                <a16:creationId xmlns:a16="http://schemas.microsoft.com/office/drawing/2014/main" id="{D1E5E39B-A158-46CD-B33D-74543E280C8B}"/>
              </a:ext>
            </a:extLst>
          </p:cNvPr>
          <p:cNvSpPr>
            <a:spLocks noGrp="1"/>
          </p:cNvSpPr>
          <p:nvPr>
            <p:ph type="title" hasCustomPrompt="1"/>
          </p:nvPr>
        </p:nvSpPr>
        <p:spPr bwMode="gray">
          <a:xfrm>
            <a:off x="450000" y="576000"/>
            <a:ext cx="8567183" cy="540544"/>
          </a:xfrm>
          <a:prstGeom prst="rect">
            <a:avLst/>
          </a:prstGeom>
        </p:spPr>
        <p:txBody>
          <a:bodyPr>
            <a:normAutofit/>
          </a:bodyPr>
          <a:lstStyle>
            <a:lvl1pPr algn="ctr">
              <a:defRPr sz="3200">
                <a:solidFill>
                  <a:schemeClr val="bg1"/>
                </a:solidFill>
              </a:defRPr>
            </a:lvl1pPr>
          </a:lstStyle>
          <a:p>
            <a:r>
              <a:rPr lang="en-GB"/>
              <a:t>Agenda</a:t>
            </a:r>
          </a:p>
        </p:txBody>
      </p:sp>
      <p:pic>
        <p:nvPicPr>
          <p:cNvPr id="3" name="Picture 2" descr="A picture containing text&#10;&#10;Description automatically generated">
            <a:extLst>
              <a:ext uri="{FF2B5EF4-FFF2-40B4-BE49-F238E27FC236}">
                <a16:creationId xmlns:a16="http://schemas.microsoft.com/office/drawing/2014/main" id="{7FBAAF6B-3854-4750-B97E-11B23B92E96E}"/>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15719" y="0"/>
            <a:ext cx="9159719" cy="5143500"/>
          </a:xfrm>
          <a:prstGeom prst="rect">
            <a:avLst/>
          </a:prstGeom>
        </p:spPr>
      </p:pic>
    </p:spTree>
    <p:extLst>
      <p:ext uri="{BB962C8B-B14F-4D97-AF65-F5344CB8AC3E}">
        <p14:creationId xmlns:p14="http://schemas.microsoft.com/office/powerpoint/2010/main" val="1116619068"/>
      </p:ext>
    </p:extLst>
  </p:cSld>
  <p:clrMapOvr>
    <a:masterClrMapping/>
  </p:clrMapOvr>
  <p:transition>
    <p:fade/>
  </p:transition>
  <p:extLst>
    <p:ext uri="{DCECCB84-F9BA-43D5-87BE-67443E8EF086}">
      <p15:sldGuideLst xmlns:p15="http://schemas.microsoft.com/office/powerpoint/2012/main">
        <p15:guide id="1" orient="horz" pos="2845">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hapter start slide, b/w  ">
    <p:spTree>
      <p:nvGrpSpPr>
        <p:cNvPr id="1" name=""/>
        <p:cNvGrpSpPr/>
        <p:nvPr/>
      </p:nvGrpSpPr>
      <p:grpSpPr>
        <a:xfrm>
          <a:off x="0" y="0"/>
          <a:ext cx="0" cy="0"/>
          <a:chOff x="0" y="0"/>
          <a:chExt cx="0" cy="0"/>
        </a:xfrm>
      </p:grpSpPr>
      <p:pic>
        <p:nvPicPr>
          <p:cNvPr id="6" name="Picture 5" descr="A picture containing background pattern&#10;&#10;Description automatically generated">
            <a:extLst>
              <a:ext uri="{FF2B5EF4-FFF2-40B4-BE49-F238E27FC236}">
                <a16:creationId xmlns:a16="http://schemas.microsoft.com/office/drawing/2014/main" id="{27EE17DC-BD21-4A93-9C39-8B2E44C11CC2}"/>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r="12568"/>
          <a:stretch/>
        </p:blipFill>
        <p:spPr>
          <a:xfrm>
            <a:off x="0" y="0"/>
            <a:ext cx="9144000" cy="5143500"/>
          </a:xfrm>
          <a:prstGeom prst="rect">
            <a:avLst/>
          </a:prstGeom>
        </p:spPr>
      </p:pic>
      <p:sp>
        <p:nvSpPr>
          <p:cNvPr id="2" name="Rectangle 1">
            <a:extLst>
              <a:ext uri="{FF2B5EF4-FFF2-40B4-BE49-F238E27FC236}">
                <a16:creationId xmlns:a16="http://schemas.microsoft.com/office/drawing/2014/main" id="{03C38BF2-A88B-4656-BF5A-4CCDF6E96E07}"/>
              </a:ext>
            </a:extLst>
          </p:cNvPr>
          <p:cNvSpPr/>
          <p:nvPr userDrawn="1"/>
        </p:nvSpPr>
        <p:spPr>
          <a:xfrm>
            <a:off x="0" y="3268981"/>
            <a:ext cx="9144000" cy="187452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err="1"/>
          </a:p>
        </p:txBody>
      </p:sp>
      <p:sp>
        <p:nvSpPr>
          <p:cNvPr id="19" name="Subline">
            <a:extLst>
              <a:ext uri="{FF2B5EF4-FFF2-40B4-BE49-F238E27FC236}">
                <a16:creationId xmlns:a16="http://schemas.microsoft.com/office/drawing/2014/main" id="{31A5E120-96AF-40F6-98D7-8A2FD24C3270}"/>
              </a:ext>
            </a:extLst>
          </p:cNvPr>
          <p:cNvSpPr>
            <a:spLocks noGrp="1"/>
          </p:cNvSpPr>
          <p:nvPr>
            <p:ph type="body" sz="quarter" idx="10" hasCustomPrompt="1"/>
          </p:nvPr>
        </p:nvSpPr>
        <p:spPr bwMode="gray">
          <a:xfrm>
            <a:off x="581130" y="4489385"/>
            <a:ext cx="6515961" cy="384721"/>
          </a:xfrm>
          <a:prstGeom prst="rect">
            <a:avLst/>
          </a:prstGeom>
        </p:spPr>
        <p:txBody>
          <a:bodyPr wrap="square">
            <a:spAutoFit/>
          </a:bodyPr>
          <a:lstStyle>
            <a:lvl1pPr marL="0" indent="0">
              <a:lnSpc>
                <a:spcPct val="95000"/>
              </a:lnSpc>
              <a:spcBef>
                <a:spcPts val="1200"/>
              </a:spcBef>
              <a:spcAft>
                <a:spcPts val="0"/>
              </a:spcAft>
              <a:buNone/>
              <a:defRPr sz="2000">
                <a:solidFill>
                  <a:srgbClr val="004C82"/>
                </a:solidFill>
                <a:latin typeface="+mj-lt"/>
              </a:defRPr>
            </a:lvl1pPr>
          </a:lstStyle>
          <a:p>
            <a:r>
              <a:rPr lang="en-GB"/>
              <a:t>This is the sub-line</a:t>
            </a:r>
          </a:p>
        </p:txBody>
      </p:sp>
      <p:sp>
        <p:nvSpPr>
          <p:cNvPr id="5" name="Headline">
            <a:extLst>
              <a:ext uri="{FF2B5EF4-FFF2-40B4-BE49-F238E27FC236}">
                <a16:creationId xmlns:a16="http://schemas.microsoft.com/office/drawing/2014/main" id="{4ECCE95F-3D45-442B-95A6-78CBB31D3D1A}"/>
              </a:ext>
            </a:extLst>
          </p:cNvPr>
          <p:cNvSpPr>
            <a:spLocks noGrp="1"/>
          </p:cNvSpPr>
          <p:nvPr>
            <p:ph type="title" hasCustomPrompt="1"/>
          </p:nvPr>
        </p:nvSpPr>
        <p:spPr bwMode="gray">
          <a:xfrm>
            <a:off x="581130" y="3520154"/>
            <a:ext cx="6515961" cy="812530"/>
          </a:xfrm>
          <a:prstGeom prst="rect">
            <a:avLst/>
          </a:prstGeom>
        </p:spPr>
        <p:txBody>
          <a:bodyPr wrap="square">
            <a:spAutoFit/>
          </a:bodyPr>
          <a:lstStyle>
            <a:lvl1pPr>
              <a:defRPr sz="2600" b="1">
                <a:solidFill>
                  <a:srgbClr val="004C82"/>
                </a:solidFill>
              </a:defRPr>
            </a:lvl1pPr>
          </a:lstStyle>
          <a:p>
            <a:r>
              <a:rPr lang="en-GB"/>
              <a:t>Section start slide with Nexus key visual</a:t>
            </a:r>
          </a:p>
        </p:txBody>
      </p:sp>
    </p:spTree>
    <p:extLst>
      <p:ext uri="{BB962C8B-B14F-4D97-AF65-F5344CB8AC3E}">
        <p14:creationId xmlns:p14="http://schemas.microsoft.com/office/powerpoint/2010/main" val="493775239"/>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hapter start slide, photo">
    <p:spTree>
      <p:nvGrpSpPr>
        <p:cNvPr id="1" name=""/>
        <p:cNvGrpSpPr/>
        <p:nvPr/>
      </p:nvGrpSpPr>
      <p:grpSpPr>
        <a:xfrm>
          <a:off x="0" y="0"/>
          <a:ext cx="0" cy="0"/>
          <a:chOff x="0" y="0"/>
          <a:chExt cx="0" cy="0"/>
        </a:xfrm>
      </p:grpSpPr>
      <p:sp>
        <p:nvSpPr>
          <p:cNvPr id="13" name="Bildplatzhalter">
            <a:extLst>
              <a:ext uri="{FF2B5EF4-FFF2-40B4-BE49-F238E27FC236}">
                <a16:creationId xmlns:a16="http://schemas.microsoft.com/office/drawing/2014/main" id="{670A352A-9075-4383-BC37-7EF209BB4A7F}"/>
              </a:ext>
            </a:extLst>
          </p:cNvPr>
          <p:cNvSpPr>
            <a:spLocks noGrp="1"/>
          </p:cNvSpPr>
          <p:nvPr>
            <p:ph type="pic" sz="quarter" idx="11" hasCustomPrompt="1"/>
          </p:nvPr>
        </p:nvSpPr>
        <p:spPr bwMode="gray">
          <a:xfrm>
            <a:off x="1" y="0"/>
            <a:ext cx="9144000" cy="5143500"/>
          </a:xfrm>
          <a:prstGeom prst="rect">
            <a:avLst/>
          </a:prstGeom>
          <a:noFill/>
        </p:spPr>
        <p:txBody>
          <a:bodyPr tIns="720000" rIns="0"/>
          <a:lstStyle>
            <a:lvl1pPr marL="0" marR="0" indent="0" algn="ctr" defTabSz="685800" rtl="0" eaLnBrk="1" fontAlgn="auto" latinLnBrk="0" hangingPunct="1">
              <a:lnSpc>
                <a:spcPct val="90000"/>
              </a:lnSpc>
              <a:spcBef>
                <a:spcPts val="0"/>
              </a:spcBef>
              <a:spcAft>
                <a:spcPts val="0"/>
              </a:spcAft>
              <a:buClrTx/>
              <a:buSzTx/>
              <a:buFont typeface="Arial" panose="020B0604020202020204" pitchFamily="34" charset="0"/>
              <a:buNone/>
              <a:tabLst/>
              <a:defRPr sz="500">
                <a:solidFill>
                  <a:schemeClr val="accent1"/>
                </a:solidFill>
              </a:defRPr>
            </a:lvl1pPr>
          </a:lstStyle>
          <a:p>
            <a:r>
              <a:rPr lang="en-GB"/>
              <a:t>.</a:t>
            </a:r>
          </a:p>
        </p:txBody>
      </p:sp>
      <p:cxnSp>
        <p:nvCxnSpPr>
          <p:cNvPr id="6" name="Gerade Verbindung mit Pfeil 5">
            <a:extLst>
              <a:ext uri="{FF2B5EF4-FFF2-40B4-BE49-F238E27FC236}">
                <a16:creationId xmlns:a16="http://schemas.microsoft.com/office/drawing/2014/main" id="{FE685868-EA5A-4891-A28F-04F16BEAED38}"/>
              </a:ext>
            </a:extLst>
          </p:cNvPr>
          <p:cNvCxnSpPr/>
          <p:nvPr userDrawn="1"/>
        </p:nvCxnSpPr>
        <p:spPr bwMode="gray">
          <a:xfrm>
            <a:off x="4572000" y="933450"/>
            <a:ext cx="0" cy="685800"/>
          </a:xfrm>
          <a:prstGeom prst="straightConnector1">
            <a:avLst/>
          </a:prstGeom>
          <a:ln w="12700">
            <a:prstDash val="sysDash"/>
            <a:tailEnd type="triangle" w="lg" len="lg"/>
          </a:ln>
        </p:spPr>
        <p:style>
          <a:lnRef idx="1">
            <a:schemeClr val="accent1"/>
          </a:lnRef>
          <a:fillRef idx="0">
            <a:schemeClr val="accent1"/>
          </a:fillRef>
          <a:effectRef idx="0">
            <a:schemeClr val="accent1"/>
          </a:effectRef>
          <a:fontRef idx="minor">
            <a:schemeClr val="tx1"/>
          </a:fontRef>
        </p:style>
      </p:cxnSp>
      <p:sp>
        <p:nvSpPr>
          <p:cNvPr id="10" name="Dreieck">
            <a:extLst>
              <a:ext uri="{FF2B5EF4-FFF2-40B4-BE49-F238E27FC236}">
                <a16:creationId xmlns:a16="http://schemas.microsoft.com/office/drawing/2014/main" id="{22DB09A9-BCD0-4F35-8DC4-DDFE9DE6C2F9}"/>
              </a:ext>
            </a:extLst>
          </p:cNvPr>
          <p:cNvSpPr/>
          <p:nvPr userDrawn="1"/>
        </p:nvSpPr>
        <p:spPr bwMode="gray">
          <a:xfrm rot="5400000">
            <a:off x="-166847" y="421640"/>
            <a:ext cx="211456" cy="45720"/>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9" name="1.">
            <a:extLst>
              <a:ext uri="{FF2B5EF4-FFF2-40B4-BE49-F238E27FC236}">
                <a16:creationId xmlns:a16="http://schemas.microsoft.com/office/drawing/2014/main" id="{DF731E94-BC4E-4147-8280-79F13CCEF08B}"/>
              </a:ext>
            </a:extLst>
          </p:cNvPr>
          <p:cNvSpPr/>
          <p:nvPr userDrawn="1"/>
        </p:nvSpPr>
        <p:spPr bwMode="gray">
          <a:xfrm>
            <a:off x="4092742" y="128165"/>
            <a:ext cx="1476375" cy="590931"/>
          </a:xfrm>
          <a:prstGeom prst="rect">
            <a:avLst/>
          </a:prstGeom>
        </p:spPr>
        <p:txBody>
          <a:bodyPr wrap="square">
            <a:spAutoFit/>
          </a:bodyPr>
          <a:lstStyle/>
          <a:p>
            <a:pPr marL="0" marR="0" lvl="0" indent="0" algn="l" defTabSz="6858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en-GB" sz="1200" b="0" i="0" u="none" strike="noStrike" kern="1200" cap="none" spc="0" normalizeH="0" baseline="0" noProof="0">
                <a:ln>
                  <a:noFill/>
                </a:ln>
                <a:solidFill>
                  <a:prstClr val="black"/>
                </a:solidFill>
                <a:effectLst/>
                <a:uLnTx/>
                <a:uFillTx/>
                <a:latin typeface="+mn-lt"/>
                <a:ea typeface="+mn-ea"/>
                <a:cs typeface="+mn-cs"/>
              </a:rPr>
              <a:t>1. Click on this icon to insert a new photo.</a:t>
            </a:r>
          </a:p>
        </p:txBody>
      </p:sp>
      <p:sp>
        <p:nvSpPr>
          <p:cNvPr id="30" name="2.">
            <a:extLst>
              <a:ext uri="{FF2B5EF4-FFF2-40B4-BE49-F238E27FC236}">
                <a16:creationId xmlns:a16="http://schemas.microsoft.com/office/drawing/2014/main" id="{6B919EA4-50E9-46C9-AC5A-76AC20E25106}"/>
              </a:ext>
            </a:extLst>
          </p:cNvPr>
          <p:cNvSpPr/>
          <p:nvPr userDrawn="1"/>
        </p:nvSpPr>
        <p:spPr bwMode="gray">
          <a:xfrm>
            <a:off x="5501862" y="128165"/>
            <a:ext cx="1476375" cy="258532"/>
          </a:xfrm>
          <a:prstGeom prst="rect">
            <a:avLst/>
          </a:prstGeom>
        </p:spPr>
        <p:txBody>
          <a:bodyPr wrap="square">
            <a:spAutoFit/>
          </a:bodyPr>
          <a:lstStyle/>
          <a:p>
            <a:pPr marL="0" marR="0" lvl="0" indent="0" algn="l" defTabSz="6858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en-GB" sz="1200" b="0" i="0" u="none" strike="noStrike" kern="1200" cap="none" spc="0" normalizeH="0" baseline="0" noProof="0">
                <a:ln>
                  <a:noFill/>
                </a:ln>
                <a:solidFill>
                  <a:prstClr val="black"/>
                </a:solidFill>
                <a:effectLst/>
                <a:uLnTx/>
                <a:uFillTx/>
                <a:latin typeface="+mn-lt"/>
                <a:ea typeface="+mn-ea"/>
                <a:cs typeface="+mn-cs"/>
              </a:rPr>
              <a:t>2. Reset the slide.</a:t>
            </a:r>
          </a:p>
        </p:txBody>
      </p:sp>
      <p:sp>
        <p:nvSpPr>
          <p:cNvPr id="31" name="3.">
            <a:extLst>
              <a:ext uri="{FF2B5EF4-FFF2-40B4-BE49-F238E27FC236}">
                <a16:creationId xmlns:a16="http://schemas.microsoft.com/office/drawing/2014/main" id="{36FCB48E-A225-433E-9552-1EC05D2E90CB}"/>
              </a:ext>
            </a:extLst>
          </p:cNvPr>
          <p:cNvSpPr/>
          <p:nvPr userDrawn="1"/>
        </p:nvSpPr>
        <p:spPr bwMode="gray">
          <a:xfrm>
            <a:off x="7261861" y="128165"/>
            <a:ext cx="1863194" cy="590931"/>
          </a:xfrm>
          <a:prstGeom prst="rect">
            <a:avLst/>
          </a:prstGeom>
        </p:spPr>
        <p:txBody>
          <a:bodyPr wrap="square">
            <a:spAutoFit/>
          </a:bodyPr>
          <a:lstStyle/>
          <a:p>
            <a:pPr marL="0" marR="0" lvl="0" indent="0" algn="l" defTabSz="6858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en-GB" sz="1200" b="0" i="0" u="none" strike="noStrike" kern="1200" cap="none" spc="0" normalizeH="0" baseline="0" noProof="0">
                <a:ln>
                  <a:noFill/>
                </a:ln>
                <a:solidFill>
                  <a:prstClr val="black"/>
                </a:solidFill>
                <a:effectLst/>
                <a:uLnTx/>
                <a:uFillTx/>
                <a:latin typeface="+mn-lt"/>
                <a:ea typeface="+mn-ea"/>
                <a:cs typeface="+mn-cs"/>
              </a:rPr>
              <a:t>3. Where necessary, change the section using the ‘Crop’ function.</a:t>
            </a:r>
          </a:p>
        </p:txBody>
      </p:sp>
      <p:sp>
        <p:nvSpPr>
          <p:cNvPr id="32" name="how">
            <a:extLst>
              <a:ext uri="{FF2B5EF4-FFF2-40B4-BE49-F238E27FC236}">
                <a16:creationId xmlns:a16="http://schemas.microsoft.com/office/drawing/2014/main" id="{308DC210-80AE-4E96-8C9E-08E1D0F3C4B1}"/>
              </a:ext>
            </a:extLst>
          </p:cNvPr>
          <p:cNvSpPr txBox="1"/>
          <p:nvPr userDrawn="1"/>
        </p:nvSpPr>
        <p:spPr bwMode="gray">
          <a:xfrm>
            <a:off x="-2857397" y="177800"/>
            <a:ext cx="2796278" cy="923330"/>
          </a:xfrm>
          <a:prstGeom prst="rect">
            <a:avLst/>
          </a:prstGeom>
          <a:noFill/>
        </p:spPr>
        <p:txBody>
          <a:bodyPr wrap="none" rtlCol="0">
            <a:spAutoFit/>
          </a:bodyPr>
          <a:lstStyle/>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Click on image above transparent section.</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Delete image by pressing the DEL key.</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Click on small icon in centre of page.</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Select photo.</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Select ‘Home / Reset ’.</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If required, edit the section under ‘Format/Crop ’.</a:t>
            </a:r>
          </a:p>
        </p:txBody>
      </p:sp>
      <p:pic>
        <p:nvPicPr>
          <p:cNvPr id="23" name="Grafik 22" descr="Ein Bild, das Screenshot enthält.&#10;&#10;Automatisch generierte Beschreibung">
            <a:extLst>
              <a:ext uri="{FF2B5EF4-FFF2-40B4-BE49-F238E27FC236}">
                <a16:creationId xmlns:a16="http://schemas.microsoft.com/office/drawing/2014/main" id="{AFC53F5D-C099-4AB8-BEA0-0C0599C54F28}"/>
              </a:ext>
            </a:extLst>
          </p:cNvPr>
          <p:cNvPicPr>
            <a:picLocks noChangeAspect="1"/>
          </p:cNvPicPr>
          <p:nvPr userDrawn="1"/>
        </p:nvPicPr>
        <p:blipFill rotWithShape="1">
          <a:blip r:embed="rId2"/>
          <a:srcRect l="50418" r="36621"/>
          <a:stretch/>
        </p:blipFill>
        <p:spPr>
          <a:xfrm>
            <a:off x="7497546" y="772118"/>
            <a:ext cx="387893" cy="590931"/>
          </a:xfrm>
          <a:prstGeom prst="rect">
            <a:avLst/>
          </a:prstGeom>
        </p:spPr>
      </p:pic>
      <p:grpSp>
        <p:nvGrpSpPr>
          <p:cNvPr id="33" name="Gruppieren 32">
            <a:extLst>
              <a:ext uri="{FF2B5EF4-FFF2-40B4-BE49-F238E27FC236}">
                <a16:creationId xmlns:a16="http://schemas.microsoft.com/office/drawing/2014/main" id="{71BF95A1-C507-454F-AD5B-C1AE17A76F07}"/>
              </a:ext>
            </a:extLst>
          </p:cNvPr>
          <p:cNvGrpSpPr/>
          <p:nvPr userDrawn="1"/>
        </p:nvGrpSpPr>
        <p:grpSpPr>
          <a:xfrm>
            <a:off x="5604594" y="776007"/>
            <a:ext cx="1588101" cy="650246"/>
            <a:chOff x="5604594" y="1459908"/>
            <a:chExt cx="1588101" cy="650246"/>
          </a:xfrm>
        </p:grpSpPr>
        <p:pic>
          <p:nvPicPr>
            <p:cNvPr id="34" name="Grafik 33" descr="Ein Bild, das Screenshot enthält.&#10;&#10;Automatisch generierte Beschreibung">
              <a:extLst>
                <a:ext uri="{FF2B5EF4-FFF2-40B4-BE49-F238E27FC236}">
                  <a16:creationId xmlns:a16="http://schemas.microsoft.com/office/drawing/2014/main" id="{355A07BF-0F32-412A-AAD2-48911D07B2F8}"/>
                </a:ext>
              </a:extLst>
            </p:cNvPr>
            <p:cNvPicPr>
              <a:picLocks noChangeAspect="1"/>
            </p:cNvPicPr>
            <p:nvPr userDrawn="1"/>
          </p:nvPicPr>
          <p:blipFill>
            <a:blip r:embed="rId3"/>
            <a:stretch>
              <a:fillRect/>
            </a:stretch>
          </p:blipFill>
          <p:spPr>
            <a:xfrm>
              <a:off x="5604594" y="1459908"/>
              <a:ext cx="1588101" cy="650246"/>
            </a:xfrm>
            <a:prstGeom prst="rect">
              <a:avLst/>
            </a:prstGeom>
          </p:spPr>
        </p:pic>
        <p:sp>
          <p:nvSpPr>
            <p:cNvPr id="35" name="Rechteck 34">
              <a:extLst>
                <a:ext uri="{FF2B5EF4-FFF2-40B4-BE49-F238E27FC236}">
                  <a16:creationId xmlns:a16="http://schemas.microsoft.com/office/drawing/2014/main" id="{B2564D52-B4AC-4D61-B46E-BE3CE7851C95}"/>
                </a:ext>
              </a:extLst>
            </p:cNvPr>
            <p:cNvSpPr/>
            <p:nvPr userDrawn="1"/>
          </p:nvSpPr>
          <p:spPr bwMode="gray">
            <a:xfrm>
              <a:off x="6631396" y="1739890"/>
              <a:ext cx="482357" cy="179961"/>
            </a:xfrm>
            <a:prstGeom prst="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36" name="Rechteck">
            <a:extLst>
              <a:ext uri="{FF2B5EF4-FFF2-40B4-BE49-F238E27FC236}">
                <a16:creationId xmlns:a16="http://schemas.microsoft.com/office/drawing/2014/main" id="{9A38222B-6179-4D47-87DD-F77D00C82A5F}"/>
              </a:ext>
            </a:extLst>
          </p:cNvPr>
          <p:cNvSpPr/>
          <p:nvPr userDrawn="1"/>
        </p:nvSpPr>
        <p:spPr bwMode="gray">
          <a:xfrm>
            <a:off x="7530036" y="959758"/>
            <a:ext cx="334720" cy="338137"/>
          </a:xfrm>
          <a:prstGeom prst="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Headline">
            <a:extLst>
              <a:ext uri="{FF2B5EF4-FFF2-40B4-BE49-F238E27FC236}">
                <a16:creationId xmlns:a16="http://schemas.microsoft.com/office/drawing/2014/main" id="{0B1E95B5-1D3A-4023-88C5-8FAF0899971E}"/>
              </a:ext>
            </a:extLst>
          </p:cNvPr>
          <p:cNvSpPr>
            <a:spLocks noGrp="1"/>
          </p:cNvSpPr>
          <p:nvPr>
            <p:ph type="title" hasCustomPrompt="1"/>
          </p:nvPr>
        </p:nvSpPr>
        <p:spPr bwMode="gray">
          <a:xfrm>
            <a:off x="0" y="3187350"/>
            <a:ext cx="9144000" cy="1956150"/>
          </a:xfrm>
          <a:prstGeom prst="rect">
            <a:avLst/>
          </a:prstGeom>
          <a:solidFill>
            <a:schemeClr val="bg1">
              <a:alpha val="60000"/>
            </a:schemeClr>
          </a:solidFill>
        </p:spPr>
        <p:txBody>
          <a:bodyPr wrap="square" lIns="684000" tIns="432000" rIns="2124000" bIns="792000">
            <a:spAutoFit/>
          </a:bodyPr>
          <a:lstStyle>
            <a:lvl1pPr>
              <a:defRPr sz="2600" b="1">
                <a:solidFill>
                  <a:srgbClr val="004C82"/>
                </a:solidFill>
              </a:defRPr>
            </a:lvl1pPr>
          </a:lstStyle>
          <a:p>
            <a:r>
              <a:rPr lang="en-GB"/>
              <a:t>Section start slide with Nexus key visual </a:t>
            </a:r>
          </a:p>
        </p:txBody>
      </p:sp>
      <p:sp>
        <p:nvSpPr>
          <p:cNvPr id="28" name="Subline">
            <a:extLst>
              <a:ext uri="{FF2B5EF4-FFF2-40B4-BE49-F238E27FC236}">
                <a16:creationId xmlns:a16="http://schemas.microsoft.com/office/drawing/2014/main" id="{6699B1E5-C447-4674-92BB-C2A1F3ADCF99}"/>
              </a:ext>
            </a:extLst>
          </p:cNvPr>
          <p:cNvSpPr>
            <a:spLocks noGrp="1"/>
          </p:cNvSpPr>
          <p:nvPr>
            <p:ph type="body" sz="quarter" idx="10" hasCustomPrompt="1"/>
          </p:nvPr>
        </p:nvSpPr>
        <p:spPr bwMode="gray">
          <a:xfrm>
            <a:off x="579600" y="4489200"/>
            <a:ext cx="6437019" cy="384721"/>
          </a:xfrm>
          <a:prstGeom prst="rect">
            <a:avLst/>
          </a:prstGeom>
        </p:spPr>
        <p:txBody>
          <a:bodyPr wrap="square">
            <a:spAutoFit/>
          </a:bodyPr>
          <a:lstStyle>
            <a:lvl1pPr marL="0" indent="0">
              <a:lnSpc>
                <a:spcPct val="95000"/>
              </a:lnSpc>
              <a:spcBef>
                <a:spcPts val="0"/>
              </a:spcBef>
              <a:spcAft>
                <a:spcPts val="0"/>
              </a:spcAft>
              <a:buNone/>
              <a:defRPr sz="2000">
                <a:solidFill>
                  <a:srgbClr val="004C82"/>
                </a:solidFill>
                <a:latin typeface="+mj-lt"/>
              </a:defRPr>
            </a:lvl1pPr>
          </a:lstStyle>
          <a:p>
            <a:r>
              <a:rPr lang="en-GB"/>
              <a:t>This is the sub-line</a:t>
            </a:r>
          </a:p>
        </p:txBody>
      </p:sp>
    </p:spTree>
    <p:extLst>
      <p:ext uri="{BB962C8B-B14F-4D97-AF65-F5344CB8AC3E}">
        <p14:creationId xmlns:p14="http://schemas.microsoft.com/office/powerpoint/2010/main" val="2628188471"/>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95CF16B-A69D-4E35-99F3-11BCC87AFA5B}"/>
              </a:ext>
            </a:extLst>
          </p:cNvPr>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4" name="Text Placeholder 3">
            <a:extLst>
              <a:ext uri="{FF2B5EF4-FFF2-40B4-BE49-F238E27FC236}">
                <a16:creationId xmlns:a16="http://schemas.microsoft.com/office/drawing/2014/main" id="{F221E858-4C1D-4E64-8CA3-0FAA3F59D821}"/>
              </a:ext>
            </a:extLst>
          </p:cNvPr>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p:txBody>
      </p:sp>
      <p:sp>
        <p:nvSpPr>
          <p:cNvPr id="3" name="Slide Number Placeholder 2">
            <a:extLst>
              <a:ext uri="{FF2B5EF4-FFF2-40B4-BE49-F238E27FC236}">
                <a16:creationId xmlns:a16="http://schemas.microsoft.com/office/drawing/2014/main" id="{316ACBA7-BA23-4C72-BC45-DF3866FFCB02}"/>
              </a:ext>
            </a:extLst>
          </p:cNvPr>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000" b="1">
                <a:solidFill>
                  <a:srgbClr val="575756"/>
                </a:solidFill>
              </a:defRPr>
            </a:lvl1pPr>
          </a:lstStyle>
          <a:p>
            <a:fld id="{CF23C0C3-F0EC-4AF0-84C8-08554CFEDD03}" type="slidenum">
              <a:rPr lang="en-GB" smtClean="0"/>
              <a:pPr/>
              <a:t>‹Nr.›</a:t>
            </a:fld>
            <a:endParaRPr lang="en-GB"/>
          </a:p>
        </p:txBody>
      </p:sp>
      <p:sp>
        <p:nvSpPr>
          <p:cNvPr id="5" name="Date Placeholder 4">
            <a:extLst>
              <a:ext uri="{FF2B5EF4-FFF2-40B4-BE49-F238E27FC236}">
                <a16:creationId xmlns:a16="http://schemas.microsoft.com/office/drawing/2014/main" id="{96949F47-D9FE-4246-AB38-C646A5143052}"/>
              </a:ext>
            </a:extLst>
          </p:cNvPr>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rgbClr val="575756"/>
                </a:solidFill>
                <a:latin typeface="+mj-lt"/>
              </a:defRPr>
            </a:lvl1pPr>
          </a:lstStyle>
          <a:p>
            <a:fld id="{B48E1DEE-0CFD-418B-A6C1-CBB3CC1B5558}" type="datetime4">
              <a:rPr lang="en-GB" smtClean="0"/>
              <a:pPr/>
              <a:t>14 September 2022</a:t>
            </a:fld>
            <a:endParaRPr lang="en-GB"/>
          </a:p>
        </p:txBody>
      </p:sp>
    </p:spTree>
    <p:extLst>
      <p:ext uri="{BB962C8B-B14F-4D97-AF65-F5344CB8AC3E}">
        <p14:creationId xmlns:p14="http://schemas.microsoft.com/office/powerpoint/2010/main" val="4039776046"/>
      </p:ext>
    </p:extLst>
  </p:cSld>
  <p:clrMap bg1="lt1" tx1="dk1" bg2="lt2" tx2="dk2" accent1="accent1" accent2="accent2" accent3="accent3" accent4="accent4" accent5="accent5" accent6="accent6" hlink="hlink" folHlink="folHlink"/>
  <p:sldLayoutIdLst>
    <p:sldLayoutId id="2147483674" r:id="rId1"/>
    <p:sldLayoutId id="2147483861" r:id="rId2"/>
    <p:sldLayoutId id="2147483875" r:id="rId3"/>
    <p:sldLayoutId id="2147483862" r:id="rId4"/>
    <p:sldLayoutId id="2147483873" r:id="rId5"/>
    <p:sldLayoutId id="2147483874" r:id="rId6"/>
    <p:sldLayoutId id="2147483858" r:id="rId7"/>
    <p:sldLayoutId id="2147483824" r:id="rId8"/>
    <p:sldLayoutId id="2147483822" r:id="rId9"/>
    <p:sldLayoutId id="2147483823" r:id="rId10"/>
    <p:sldLayoutId id="2147483865" r:id="rId11"/>
    <p:sldLayoutId id="2147483867" r:id="rId12"/>
    <p:sldLayoutId id="2147483821" r:id="rId13"/>
    <p:sldLayoutId id="2147483825" r:id="rId14"/>
    <p:sldLayoutId id="2147483832" r:id="rId15"/>
    <p:sldLayoutId id="2147483838" r:id="rId16"/>
    <p:sldLayoutId id="2147483828" r:id="rId17"/>
    <p:sldLayoutId id="2147483870" r:id="rId18"/>
    <p:sldLayoutId id="2147483830" r:id="rId19"/>
    <p:sldLayoutId id="2147483831" r:id="rId20"/>
    <p:sldLayoutId id="2147483866" r:id="rId21"/>
    <p:sldLayoutId id="2147483836" r:id="rId22"/>
    <p:sldLayoutId id="2147483868" r:id="rId23"/>
    <p:sldLayoutId id="2147483837" r:id="rId24"/>
    <p:sldLayoutId id="2147483839" r:id="rId25"/>
    <p:sldLayoutId id="2147483871" r:id="rId26"/>
    <p:sldLayoutId id="2147483852" r:id="rId27"/>
    <p:sldLayoutId id="2147483872" r:id="rId28"/>
    <p:sldLayoutId id="2147483843" r:id="rId29"/>
    <p:sldLayoutId id="2147483847" r:id="rId30"/>
    <p:sldLayoutId id="2147483846" r:id="rId31"/>
    <p:sldLayoutId id="2147483863" r:id="rId32"/>
    <p:sldLayoutId id="2147483841" r:id="rId33"/>
    <p:sldLayoutId id="2147483842" r:id="rId34"/>
    <p:sldLayoutId id="2147483857" r:id="rId35"/>
    <p:sldLayoutId id="2147483856" r:id="rId36"/>
    <p:sldLayoutId id="2147483840" r:id="rId37"/>
  </p:sldLayoutIdLst>
  <p:transition>
    <p:fade/>
  </p:transition>
  <p:hf hdr="0" ftr="0"/>
  <p:txStyles>
    <p:titleStyle>
      <a:lvl1pPr algn="l" defTabSz="685800" rtl="0" eaLnBrk="1" latinLnBrk="0" hangingPunct="1">
        <a:lnSpc>
          <a:spcPct val="90000"/>
        </a:lnSpc>
        <a:spcBef>
          <a:spcPct val="0"/>
        </a:spcBef>
        <a:buNone/>
        <a:defRPr sz="2600" b="1" kern="1200" cap="none" baseline="0">
          <a:solidFill>
            <a:schemeClr val="tx1"/>
          </a:solidFill>
          <a:latin typeface="+mj-lt"/>
          <a:ea typeface="+mj-ea"/>
          <a:cs typeface="+mj-cs"/>
        </a:defRPr>
      </a:lvl1pPr>
    </p:titleStyle>
    <p:bodyStyle>
      <a:lvl1pPr marL="0" indent="0" algn="l" defTabSz="685800" rtl="0" eaLnBrk="1" latinLnBrk="0" hangingPunct="1">
        <a:lnSpc>
          <a:spcPct val="90000"/>
        </a:lnSpc>
        <a:spcBef>
          <a:spcPts val="600"/>
        </a:spcBef>
        <a:buFont typeface="Arial" panose="020B0604020202020204" pitchFamily="34" charset="0"/>
        <a:buNone/>
        <a:defRPr lang="de-DE" sz="2000" kern="1200" dirty="0" smtClean="0">
          <a:solidFill>
            <a:schemeClr val="tx1"/>
          </a:solidFill>
          <a:latin typeface="Calibri" panose="020F0502020204030204" pitchFamily="34" charset="0"/>
          <a:ea typeface="+mn-ea"/>
          <a:cs typeface="Calibri" panose="020F0502020204030204" pitchFamily="34" charset="0"/>
        </a:defRPr>
      </a:lvl1pPr>
      <a:lvl2pPr marL="273050" indent="-273050" algn="l" defTabSz="685800" rtl="0" eaLnBrk="1" latinLnBrk="0" hangingPunct="1">
        <a:lnSpc>
          <a:spcPct val="90000"/>
        </a:lnSpc>
        <a:spcBef>
          <a:spcPts val="600"/>
        </a:spcBef>
        <a:spcAft>
          <a:spcPts val="0"/>
        </a:spcAft>
        <a:buClr>
          <a:srgbClr val="F4971A"/>
        </a:buClr>
        <a:buSzPct val="125000"/>
        <a:buFont typeface="Wingdings" panose="05000000000000000000" pitchFamily="2" charset="2"/>
        <a:buChar char="§"/>
        <a:defRPr lang="de-DE" sz="2000" kern="1200" dirty="0" smtClean="0">
          <a:solidFill>
            <a:schemeClr val="tx1"/>
          </a:solidFill>
          <a:latin typeface="Calibri" panose="020F0502020204030204" pitchFamily="34" charset="0"/>
          <a:ea typeface="+mn-ea"/>
          <a:cs typeface="Calibri" panose="020F0502020204030204" pitchFamily="34" charset="0"/>
        </a:defRPr>
      </a:lvl2pPr>
      <a:lvl3pPr marL="536575" indent="-263525" algn="l" defTabSz="685800" rtl="0" eaLnBrk="1" latinLnBrk="0" hangingPunct="1">
        <a:lnSpc>
          <a:spcPct val="90000"/>
        </a:lnSpc>
        <a:spcBef>
          <a:spcPts val="600"/>
        </a:spcBef>
        <a:spcAft>
          <a:spcPts val="0"/>
        </a:spcAft>
        <a:buClr>
          <a:srgbClr val="F4971A"/>
        </a:buClr>
        <a:buSzPct val="125000"/>
        <a:buFont typeface="Symbol" panose="05050102010706020507" pitchFamily="18" charset="2"/>
        <a:buChar char="-"/>
        <a:defRPr lang="de-DE" sz="1800" kern="1200" dirty="0">
          <a:solidFill>
            <a:schemeClr val="tx1"/>
          </a:solidFill>
          <a:latin typeface="Calibri" panose="020F0502020204030204" pitchFamily="34" charset="0"/>
          <a:ea typeface="+mn-ea"/>
          <a:cs typeface="Calibri" panose="020F050202020403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78" userDrawn="1">
          <p15:clr>
            <a:srgbClr val="F26B43"/>
          </p15:clr>
        </p15:guide>
        <p15:guide id="5" orient="horz" pos="3162" userDrawn="1">
          <p15:clr>
            <a:srgbClr val="F26B43"/>
          </p15:clr>
        </p15:guide>
        <p15:guide id="7" pos="5680" userDrawn="1">
          <p15:clr>
            <a:srgbClr val="F26B43"/>
          </p15:clr>
        </p15:guide>
        <p15:guide id="8" pos="77" userDrawn="1">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jpeg"/><Relationship Id="rId9" Type="http://schemas.openxmlformats.org/officeDocument/2006/relationships/image" Target="../media/image35.png"/></Relationships>
</file>

<file path=ppt/slides/_rels/slide10.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45.jpeg"/><Relationship Id="rId7" Type="http://schemas.openxmlformats.org/officeDocument/2006/relationships/image" Target="../media/image49.svg"/><Relationship Id="rId2" Type="http://schemas.openxmlformats.org/officeDocument/2006/relationships/notesSlide" Target="../notesSlides/notesSlide11.xml"/><Relationship Id="rId1" Type="http://schemas.openxmlformats.org/officeDocument/2006/relationships/slideLayout" Target="../slideLayouts/slideLayout15.xml"/><Relationship Id="rId6" Type="http://schemas.openxmlformats.org/officeDocument/2006/relationships/image" Target="../media/image48.png"/><Relationship Id="rId11" Type="http://schemas.openxmlformats.org/officeDocument/2006/relationships/image" Target="../media/image53.svg"/><Relationship Id="rId5" Type="http://schemas.openxmlformats.org/officeDocument/2006/relationships/image" Target="../media/image47.jpeg"/><Relationship Id="rId10" Type="http://schemas.openxmlformats.org/officeDocument/2006/relationships/image" Target="../media/image52.png"/><Relationship Id="rId4" Type="http://schemas.openxmlformats.org/officeDocument/2006/relationships/image" Target="../media/image46.jpeg"/><Relationship Id="rId9" Type="http://schemas.openxmlformats.org/officeDocument/2006/relationships/image" Target="../media/image51.svg"/></Relationships>
</file>

<file path=ppt/slides/_rels/slide12.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3.xml"/><Relationship Id="rId1" Type="http://schemas.openxmlformats.org/officeDocument/2006/relationships/slideLayout" Target="../slideLayouts/slideLayout15.xml"/><Relationship Id="rId6" Type="http://schemas.openxmlformats.org/officeDocument/2006/relationships/image" Target="../media/image39.png"/><Relationship Id="rId5" Type="http://schemas.openxmlformats.org/officeDocument/2006/relationships/image" Target="../media/image42.png"/><Relationship Id="rId4" Type="http://schemas.openxmlformats.org/officeDocument/2006/relationships/image" Target="../media/image56.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5.xml"/><Relationship Id="rId1" Type="http://schemas.openxmlformats.org/officeDocument/2006/relationships/slideLayout" Target="../slideLayouts/slideLayout1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6.xml"/><Relationship Id="rId1" Type="http://schemas.openxmlformats.org/officeDocument/2006/relationships/slideLayout" Target="../slideLayouts/slideLayout16.xml"/><Relationship Id="rId4" Type="http://schemas.openxmlformats.org/officeDocument/2006/relationships/chart" Target="../charts/char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8" Type="http://schemas.openxmlformats.org/officeDocument/2006/relationships/image" Target="../media/image60.png"/><Relationship Id="rId13" Type="http://schemas.openxmlformats.org/officeDocument/2006/relationships/image" Target="../media/image65.svg"/><Relationship Id="rId3" Type="http://schemas.openxmlformats.org/officeDocument/2006/relationships/image" Target="../media/image46.jpeg"/><Relationship Id="rId7" Type="http://schemas.openxmlformats.org/officeDocument/2006/relationships/image" Target="../media/image59.svg"/><Relationship Id="rId12" Type="http://schemas.openxmlformats.org/officeDocument/2006/relationships/image" Target="../media/image64.png"/><Relationship Id="rId2" Type="http://schemas.openxmlformats.org/officeDocument/2006/relationships/notesSlide" Target="../notesSlides/notesSlide18.xml"/><Relationship Id="rId1" Type="http://schemas.openxmlformats.org/officeDocument/2006/relationships/slideLayout" Target="../slideLayouts/slideLayout16.xml"/><Relationship Id="rId6" Type="http://schemas.openxmlformats.org/officeDocument/2006/relationships/image" Target="../media/image58.png"/><Relationship Id="rId11" Type="http://schemas.openxmlformats.org/officeDocument/2006/relationships/image" Target="../media/image63.svg"/><Relationship Id="rId5" Type="http://schemas.openxmlformats.org/officeDocument/2006/relationships/image" Target="../media/image45.jpeg"/><Relationship Id="rId10" Type="http://schemas.openxmlformats.org/officeDocument/2006/relationships/image" Target="../media/image62.png"/><Relationship Id="rId4" Type="http://schemas.openxmlformats.org/officeDocument/2006/relationships/image" Target="../media/image47.jpeg"/><Relationship Id="rId9" Type="http://schemas.openxmlformats.org/officeDocument/2006/relationships/image" Target="../media/image61.svg"/></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9.xml"/><Relationship Id="rId1" Type="http://schemas.openxmlformats.org/officeDocument/2006/relationships/slideLayout" Target="../slideLayouts/slideLayout16.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21.xml"/><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22.xml"/><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3.xml"/><Relationship Id="rId1" Type="http://schemas.openxmlformats.org/officeDocument/2006/relationships/slideLayout" Target="../slideLayouts/slideLayout15.xml"/><Relationship Id="rId6" Type="http://schemas.openxmlformats.org/officeDocument/2006/relationships/image" Target="../media/image41.png"/><Relationship Id="rId5" Type="http://schemas.openxmlformats.org/officeDocument/2006/relationships/image" Target="../media/image56.png"/><Relationship Id="rId4" Type="http://schemas.openxmlformats.org/officeDocument/2006/relationships/image" Target="../media/image55.png"/></Relationships>
</file>

<file path=ppt/slides/_rels/slide24.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24.xml"/><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26.xml"/><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27.xml"/><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29.xml"/><Relationship Id="rId1" Type="http://schemas.openxmlformats.org/officeDocument/2006/relationships/slideLayout" Target="../slideLayouts/slideLayout15.xml"/><Relationship Id="rId4" Type="http://schemas.openxmlformats.org/officeDocument/2006/relationships/chart" Target="../charts/char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8" Type="http://schemas.openxmlformats.org/officeDocument/2006/relationships/image" Target="../media/image75.svg"/><Relationship Id="rId13" Type="http://schemas.openxmlformats.org/officeDocument/2006/relationships/image" Target="../media/image48.png"/><Relationship Id="rId3" Type="http://schemas.openxmlformats.org/officeDocument/2006/relationships/image" Target="../media/image46.jpeg"/><Relationship Id="rId7" Type="http://schemas.openxmlformats.org/officeDocument/2006/relationships/image" Target="../media/image74.png"/><Relationship Id="rId12" Type="http://schemas.openxmlformats.org/officeDocument/2006/relationships/image" Target="../media/image79.svg"/><Relationship Id="rId2" Type="http://schemas.openxmlformats.org/officeDocument/2006/relationships/notesSlide" Target="../notesSlides/notesSlide30.xml"/><Relationship Id="rId1" Type="http://schemas.openxmlformats.org/officeDocument/2006/relationships/slideLayout" Target="../slideLayouts/slideLayout15.xml"/><Relationship Id="rId6" Type="http://schemas.openxmlformats.org/officeDocument/2006/relationships/image" Target="../media/image73.svg"/><Relationship Id="rId11" Type="http://schemas.openxmlformats.org/officeDocument/2006/relationships/image" Target="../media/image78.png"/><Relationship Id="rId5" Type="http://schemas.openxmlformats.org/officeDocument/2006/relationships/image" Target="../media/image72.png"/><Relationship Id="rId15" Type="http://schemas.openxmlformats.org/officeDocument/2006/relationships/image" Target="../media/image80.png"/><Relationship Id="rId10" Type="http://schemas.openxmlformats.org/officeDocument/2006/relationships/image" Target="../media/image77.svg"/><Relationship Id="rId4" Type="http://schemas.openxmlformats.org/officeDocument/2006/relationships/image" Target="../media/image45.jpeg"/><Relationship Id="rId9" Type="http://schemas.openxmlformats.org/officeDocument/2006/relationships/image" Target="../media/image76.png"/><Relationship Id="rId14" Type="http://schemas.openxmlformats.org/officeDocument/2006/relationships/image" Target="../media/image49.sv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notesSlide" Target="../notesSlides/notesSlide32.xml"/><Relationship Id="rId1" Type="http://schemas.openxmlformats.org/officeDocument/2006/relationships/slideLayout" Target="../slideLayouts/slideLayout15.xml"/><Relationship Id="rId5" Type="http://schemas.openxmlformats.org/officeDocument/2006/relationships/image" Target="../media/image83.jpeg"/><Relationship Id="rId4" Type="http://schemas.openxmlformats.org/officeDocument/2006/relationships/image" Target="../media/image82.jpeg"/></Relationships>
</file>

<file path=ppt/slides/_rels/slide33.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jpeg"/><Relationship Id="rId9" Type="http://schemas.openxmlformats.org/officeDocument/2006/relationships/image" Target="../media/image35.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5.xml"/><Relationship Id="rId1" Type="http://schemas.openxmlformats.org/officeDocument/2006/relationships/slideLayout" Target="../slideLayouts/slideLayout26.xml"/><Relationship Id="rId5" Type="http://schemas.openxmlformats.org/officeDocument/2006/relationships/image" Target="../media/image38.jpeg"/><Relationship Id="rId4" Type="http://schemas.openxmlformats.org/officeDocument/2006/relationships/image" Target="../media/image37.jpeg"/></Relationships>
</file>

<file path=ppt/slides/_rels/slide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6.xml"/><Relationship Id="rId1" Type="http://schemas.openxmlformats.org/officeDocument/2006/relationships/slideLayout" Target="../slideLayouts/slideLayout15.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1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1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173B6E45-0892-42BC-BE6B-663CEDF24A29}"/>
              </a:ext>
            </a:extLst>
          </p:cNvPr>
          <p:cNvSpPr>
            <a:spLocks noGrp="1"/>
          </p:cNvSpPr>
          <p:nvPr>
            <p:ph type="dt" sz="half" idx="13"/>
          </p:nvPr>
        </p:nvSpPr>
        <p:spPr>
          <a:xfrm>
            <a:off x="684000" y="4124658"/>
            <a:ext cx="1618490" cy="215988"/>
          </a:xfrm>
        </p:spPr>
        <p:txBody>
          <a:bodyPr/>
          <a:lstStyle/>
          <a:p>
            <a:fld id="{6FE78462-EC25-4D6F-859E-EAAB761FF960}" type="datetime4">
              <a:rPr lang="en-GB" smtClean="0"/>
              <a:pPr/>
              <a:t>14 September 2022</a:t>
            </a:fld>
            <a:endParaRPr lang="en-GB"/>
          </a:p>
        </p:txBody>
      </p:sp>
      <p:pic>
        <p:nvPicPr>
          <p:cNvPr id="13" name="Picture Placeholder 12" descr="Logo&#10;&#10;Description automatically generated">
            <a:extLst>
              <a:ext uri="{FF2B5EF4-FFF2-40B4-BE49-F238E27FC236}">
                <a16:creationId xmlns:a16="http://schemas.microsoft.com/office/drawing/2014/main" id="{E572B4E6-3A5A-4238-898E-7C3B5CB334DB}"/>
              </a:ext>
            </a:extLst>
          </p:cNvPr>
          <p:cNvPicPr>
            <a:picLocks noGrp="1" noChangeAspect="1"/>
          </p:cNvPicPr>
          <p:nvPr>
            <p:ph type="pic" sz="quarter" idx="14"/>
          </p:nvPr>
        </p:nvPicPr>
        <p:blipFill rotWithShape="1">
          <a:blip r:embed="rId3" cstate="screen">
            <a:extLst>
              <a:ext uri="{28A0092B-C50C-407E-A947-70E740481C1C}">
                <a14:useLocalDpi xmlns:a14="http://schemas.microsoft.com/office/drawing/2010/main" val="0"/>
              </a:ext>
            </a:extLst>
          </a:blip>
          <a:srcRect/>
          <a:stretch/>
        </p:blipFill>
        <p:spPr>
          <a:xfrm>
            <a:off x="2805657" y="295848"/>
            <a:ext cx="705014" cy="667137"/>
          </a:xfrm>
        </p:spPr>
      </p:pic>
      <p:pic>
        <p:nvPicPr>
          <p:cNvPr id="15" name="Picture Placeholder 14" descr="Logo, company name&#10;&#10;Description automatically generated">
            <a:extLst>
              <a:ext uri="{FF2B5EF4-FFF2-40B4-BE49-F238E27FC236}">
                <a16:creationId xmlns:a16="http://schemas.microsoft.com/office/drawing/2014/main" id="{E1FBD9C7-F063-47CD-95BE-CB9534A3B268}"/>
              </a:ext>
            </a:extLst>
          </p:cNvPr>
          <p:cNvPicPr>
            <a:picLocks noGrp="1" noChangeAspect="1"/>
          </p:cNvPicPr>
          <p:nvPr>
            <p:ph type="pic" sz="quarter" idx="15"/>
          </p:nvPr>
        </p:nvPicPr>
        <p:blipFill rotWithShape="1">
          <a:blip r:embed="rId4" cstate="screen">
            <a:extLst>
              <a:ext uri="{28A0092B-C50C-407E-A947-70E740481C1C}">
                <a14:useLocalDpi xmlns:a14="http://schemas.microsoft.com/office/drawing/2010/main" val="0"/>
              </a:ext>
            </a:extLst>
          </a:blip>
          <a:srcRect l="-3115" r="-3115"/>
          <a:stretch/>
        </p:blipFill>
        <p:spPr>
          <a:xfrm>
            <a:off x="3783559" y="298701"/>
            <a:ext cx="705014" cy="667137"/>
          </a:xfrm>
        </p:spPr>
      </p:pic>
      <p:pic>
        <p:nvPicPr>
          <p:cNvPr id="17" name="Picture Placeholder 16" descr="Logo&#10;&#10;Description automatically generated">
            <a:extLst>
              <a:ext uri="{FF2B5EF4-FFF2-40B4-BE49-F238E27FC236}">
                <a16:creationId xmlns:a16="http://schemas.microsoft.com/office/drawing/2014/main" id="{09F2D90E-9EE8-460F-9EBC-6026AE8E02D5}"/>
              </a:ext>
            </a:extLst>
          </p:cNvPr>
          <p:cNvPicPr>
            <a:picLocks noGrp="1" noChangeAspect="1"/>
          </p:cNvPicPr>
          <p:nvPr>
            <p:ph type="pic" sz="quarter" idx="16"/>
          </p:nvPr>
        </p:nvPicPr>
        <p:blipFill rotWithShape="1">
          <a:blip r:embed="rId5" cstate="screen">
            <a:extLst>
              <a:ext uri="{28A0092B-C50C-407E-A947-70E740481C1C}">
                <a14:useLocalDpi xmlns:a14="http://schemas.microsoft.com/office/drawing/2010/main" val="0"/>
              </a:ext>
            </a:extLst>
          </a:blip>
          <a:srcRect/>
          <a:stretch/>
        </p:blipFill>
        <p:spPr>
          <a:xfrm>
            <a:off x="4761461" y="295848"/>
            <a:ext cx="705014" cy="667137"/>
          </a:xfrm>
        </p:spPr>
      </p:pic>
      <p:pic>
        <p:nvPicPr>
          <p:cNvPr id="19" name="Picture Placeholder 18" descr="Logo&#10;&#10;Description automatically generated">
            <a:extLst>
              <a:ext uri="{FF2B5EF4-FFF2-40B4-BE49-F238E27FC236}">
                <a16:creationId xmlns:a16="http://schemas.microsoft.com/office/drawing/2014/main" id="{8ABA32F2-2450-4F60-8651-AFEF19DBA264}"/>
              </a:ext>
            </a:extLst>
          </p:cNvPr>
          <p:cNvPicPr>
            <a:picLocks noGrp="1" noChangeAspect="1"/>
          </p:cNvPicPr>
          <p:nvPr>
            <p:ph type="pic" sz="quarter" idx="17"/>
          </p:nvPr>
        </p:nvPicPr>
        <p:blipFill rotWithShape="1">
          <a:blip r:embed="rId6" cstate="screen">
            <a:extLst>
              <a:ext uri="{28A0092B-C50C-407E-A947-70E740481C1C}">
                <a14:useLocalDpi xmlns:a14="http://schemas.microsoft.com/office/drawing/2010/main" val="0"/>
              </a:ext>
            </a:extLst>
          </a:blip>
          <a:srcRect/>
          <a:stretch/>
        </p:blipFill>
        <p:spPr>
          <a:xfrm>
            <a:off x="5739227" y="298700"/>
            <a:ext cx="705014" cy="667137"/>
          </a:xfrm>
        </p:spPr>
      </p:pic>
      <p:sp>
        <p:nvSpPr>
          <p:cNvPr id="5" name="Titel 4">
            <a:extLst>
              <a:ext uri="{FF2B5EF4-FFF2-40B4-BE49-F238E27FC236}">
                <a16:creationId xmlns:a16="http://schemas.microsoft.com/office/drawing/2014/main" id="{DA4B6E36-91F3-4E87-8523-5E8819651E12}"/>
              </a:ext>
            </a:extLst>
          </p:cNvPr>
          <p:cNvSpPr>
            <a:spLocks noGrp="1"/>
          </p:cNvSpPr>
          <p:nvPr>
            <p:ph type="title"/>
          </p:nvPr>
        </p:nvSpPr>
        <p:spPr>
          <a:xfrm>
            <a:off x="684000" y="2040531"/>
            <a:ext cx="7971711" cy="812530"/>
          </a:xfrm>
        </p:spPr>
        <p:txBody>
          <a:bodyPr/>
          <a:lstStyle/>
          <a:p>
            <a:r>
              <a:rPr lang="en-US"/>
              <a:t>Module I - Introduction </a:t>
            </a:r>
            <a:r>
              <a:rPr lang="en-US" dirty="0"/>
              <a:t>to the Water-Energy-Food Security (WEF) Nexus</a:t>
            </a:r>
            <a:endParaRPr lang="de-DE" dirty="0"/>
          </a:p>
        </p:txBody>
      </p:sp>
      <p:pic>
        <p:nvPicPr>
          <p:cNvPr id="23" name="Picture Placeholder 29" descr="Icon&#10;&#10;Description automatically generated">
            <a:extLst>
              <a:ext uri="{FF2B5EF4-FFF2-40B4-BE49-F238E27FC236}">
                <a16:creationId xmlns:a16="http://schemas.microsoft.com/office/drawing/2014/main" id="{5E38E7FB-14C1-4397-ADFB-800EABBA639A}"/>
              </a:ext>
            </a:extLst>
          </p:cNvPr>
          <p:cNvPicPr>
            <a:picLocks noGrp="1" noChangeAspect="1"/>
          </p:cNvPicPr>
          <p:nvPr/>
        </p:nvPicPr>
        <p:blipFill rotWithShape="1">
          <a:blip r:embed="rId7" cstate="screen">
            <a:extLst>
              <a:ext uri="{28A0092B-C50C-407E-A947-70E740481C1C}">
                <a14:useLocalDpi xmlns:a14="http://schemas.microsoft.com/office/drawing/2010/main" val="0"/>
              </a:ext>
            </a:extLst>
          </a:blip>
          <a:srcRect/>
          <a:stretch/>
        </p:blipFill>
        <p:spPr>
          <a:xfrm>
            <a:off x="2791031" y="4113217"/>
            <a:ext cx="704840" cy="628843"/>
          </a:xfrm>
          <a:prstGeom prst="rect">
            <a:avLst/>
          </a:prstGeom>
        </p:spPr>
      </p:pic>
      <p:pic>
        <p:nvPicPr>
          <p:cNvPr id="24" name="Picture Placeholder 35" descr="A screenshot of a video game&#10;&#10;Description automatically generated with medium confidence">
            <a:extLst>
              <a:ext uri="{FF2B5EF4-FFF2-40B4-BE49-F238E27FC236}">
                <a16:creationId xmlns:a16="http://schemas.microsoft.com/office/drawing/2014/main" id="{14CDB087-49CA-42A1-8E0D-84D9B22E54B2}"/>
              </a:ext>
            </a:extLst>
          </p:cNvPr>
          <p:cNvPicPr>
            <a:picLocks noGrp="1" noChangeAspect="1"/>
          </p:cNvPicPr>
          <p:nvPr/>
        </p:nvPicPr>
        <p:blipFill rotWithShape="1">
          <a:blip r:embed="rId8" cstate="screen">
            <a:extLst>
              <a:ext uri="{28A0092B-C50C-407E-A947-70E740481C1C}">
                <a14:useLocalDpi xmlns:a14="http://schemas.microsoft.com/office/drawing/2010/main" val="0"/>
              </a:ext>
            </a:extLst>
          </a:blip>
          <a:srcRect t="-32334" b="-32334"/>
          <a:stretch/>
        </p:blipFill>
        <p:spPr>
          <a:xfrm>
            <a:off x="3825590" y="4117957"/>
            <a:ext cx="1386193" cy="619362"/>
          </a:xfrm>
          <a:prstGeom prst="rect">
            <a:avLst/>
          </a:prstGeom>
        </p:spPr>
      </p:pic>
      <p:grpSp>
        <p:nvGrpSpPr>
          <p:cNvPr id="25" name="Gruppieren 24">
            <a:extLst>
              <a:ext uri="{FF2B5EF4-FFF2-40B4-BE49-F238E27FC236}">
                <a16:creationId xmlns:a16="http://schemas.microsoft.com/office/drawing/2014/main" id="{B23C5F83-05A9-4EA5-AF77-AF904044BDBC}"/>
              </a:ext>
            </a:extLst>
          </p:cNvPr>
          <p:cNvGrpSpPr/>
          <p:nvPr/>
        </p:nvGrpSpPr>
        <p:grpSpPr>
          <a:xfrm>
            <a:off x="5541502" y="4130551"/>
            <a:ext cx="1163676" cy="594174"/>
            <a:chOff x="5879834" y="4120327"/>
            <a:chExt cx="1163676" cy="594174"/>
          </a:xfrm>
        </p:grpSpPr>
        <p:pic>
          <p:nvPicPr>
            <p:cNvPr id="26" name="Picture 2">
              <a:extLst>
                <a:ext uri="{FF2B5EF4-FFF2-40B4-BE49-F238E27FC236}">
                  <a16:creationId xmlns:a16="http://schemas.microsoft.com/office/drawing/2014/main" id="{B5664FC2-8556-40AC-A831-713217D4B4A0}"/>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879834" y="4246501"/>
              <a:ext cx="1163676" cy="468000"/>
            </a:xfrm>
            <a:prstGeom prst="rect">
              <a:avLst/>
            </a:prstGeom>
            <a:noFill/>
            <a:extLst>
              <a:ext uri="{909E8E84-426E-40DD-AFC4-6F175D3DCCD1}">
                <a14:hiddenFill xmlns:a14="http://schemas.microsoft.com/office/drawing/2010/main">
                  <a:solidFill>
                    <a:srgbClr val="FFFFFF"/>
                  </a:solidFill>
                </a14:hiddenFill>
              </a:ext>
            </a:extLst>
          </p:spPr>
        </p:pic>
        <p:sp>
          <p:nvSpPr>
            <p:cNvPr id="27" name="Textfeld 1">
              <a:extLst>
                <a:ext uri="{FF2B5EF4-FFF2-40B4-BE49-F238E27FC236}">
                  <a16:creationId xmlns:a16="http://schemas.microsoft.com/office/drawing/2014/main" id="{75FE620F-B4DD-4C23-9644-156D14E8AB41}"/>
                </a:ext>
              </a:extLst>
            </p:cNvPr>
            <p:cNvSpPr txBox="1"/>
            <p:nvPr/>
          </p:nvSpPr>
          <p:spPr>
            <a:xfrm>
              <a:off x="5879834" y="4120327"/>
              <a:ext cx="904415" cy="200055"/>
            </a:xfrm>
            <a:prstGeom prst="rect">
              <a:avLst/>
            </a:prstGeom>
            <a:noFill/>
          </p:spPr>
          <p:txBody>
            <a:bodyPr wrap="none" rtlCol="0">
              <a:spAutoFit/>
            </a:bodyPr>
            <a:lst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r>
                <a:rPr lang="de-DE" sz="700" dirty="0">
                  <a:solidFill>
                    <a:srgbClr val="2C2B2A"/>
                  </a:solidFill>
                  <a:latin typeface="Calibri" panose="020F0502020204030204" pitchFamily="34" charset="0"/>
                  <a:cs typeface="Calibri" panose="020F0502020204030204" pitchFamily="34" charset="0"/>
                </a:rPr>
                <a:t>In cooperation with</a:t>
              </a:r>
            </a:p>
          </p:txBody>
        </p:sp>
      </p:grpSp>
    </p:spTree>
    <p:extLst>
      <p:ext uri="{BB962C8B-B14F-4D97-AF65-F5344CB8AC3E}">
        <p14:creationId xmlns:p14="http://schemas.microsoft.com/office/powerpoint/2010/main" val="2339177345"/>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152109A9-D7F8-4E72-83C1-1155823A4848}"/>
              </a:ext>
            </a:extLst>
          </p:cNvPr>
          <p:cNvSpPr>
            <a:spLocks noGrp="1"/>
          </p:cNvSpPr>
          <p:nvPr>
            <p:ph type="body" sz="quarter" idx="14"/>
          </p:nvPr>
        </p:nvSpPr>
        <p:spPr/>
        <p:txBody>
          <a:bodyPr/>
          <a:lstStyle/>
          <a:p>
            <a:r>
              <a:rPr lang="en-US" dirty="0"/>
              <a:t>Nitrate inputs to watersheds</a:t>
            </a:r>
          </a:p>
        </p:txBody>
      </p:sp>
      <p:sp>
        <p:nvSpPr>
          <p:cNvPr id="4" name="Titel 3">
            <a:extLst>
              <a:ext uri="{FF2B5EF4-FFF2-40B4-BE49-F238E27FC236}">
                <a16:creationId xmlns:a16="http://schemas.microsoft.com/office/drawing/2014/main" id="{B2BCBEEB-0696-4C7A-B2D7-1146D44881A3}"/>
              </a:ext>
            </a:extLst>
          </p:cNvPr>
          <p:cNvSpPr>
            <a:spLocks noGrp="1"/>
          </p:cNvSpPr>
          <p:nvPr>
            <p:ph type="title"/>
          </p:nvPr>
        </p:nvSpPr>
        <p:spPr/>
        <p:txBody>
          <a:bodyPr/>
          <a:lstStyle/>
          <a:p>
            <a:r>
              <a:rPr lang="en-US" dirty="0"/>
              <a:t>Food and land impact on water</a:t>
            </a:r>
          </a:p>
        </p:txBody>
      </p:sp>
      <p:sp>
        <p:nvSpPr>
          <p:cNvPr id="5" name="Foliennummernplatzhalter 4">
            <a:extLst>
              <a:ext uri="{FF2B5EF4-FFF2-40B4-BE49-F238E27FC236}">
                <a16:creationId xmlns:a16="http://schemas.microsoft.com/office/drawing/2014/main" id="{8A1229DA-61F2-4FB2-BC90-BEE2E99E6FA6}"/>
              </a:ext>
            </a:extLst>
          </p:cNvPr>
          <p:cNvSpPr>
            <a:spLocks noGrp="1"/>
          </p:cNvSpPr>
          <p:nvPr>
            <p:ph type="sldNum" sz="quarter" idx="16"/>
          </p:nvPr>
        </p:nvSpPr>
        <p:spPr/>
        <p:txBody>
          <a:bodyPr/>
          <a:lstStyle/>
          <a:p>
            <a:fld id="{CF23C0C3-F0EC-4AF0-84C8-08554CFEDD03}" type="slidenum">
              <a:rPr lang="en-GB" smtClean="0"/>
              <a:t>10</a:t>
            </a:fld>
            <a:endParaRPr lang="en-GB"/>
          </a:p>
        </p:txBody>
      </p:sp>
      <p:pic>
        <p:nvPicPr>
          <p:cNvPr id="6" name="Picture 2" descr="C:\Users\Alex\AppData\Local\Temp\F1.large.jpg">
            <a:extLst>
              <a:ext uri="{FF2B5EF4-FFF2-40B4-BE49-F238E27FC236}">
                <a16:creationId xmlns:a16="http://schemas.microsoft.com/office/drawing/2014/main" id="{22189178-0AA2-417C-B4C6-C38C9B2EE2F0}"/>
              </a:ext>
            </a:extLst>
          </p:cNvPr>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449263" y="1458565"/>
            <a:ext cx="6192059" cy="3110542"/>
          </a:xfrm>
          <a:prstGeom prst="rect">
            <a:avLst/>
          </a:prstGeom>
          <a:noFill/>
          <a:extLst>
            <a:ext uri="{909E8E84-426E-40DD-AFC4-6F175D3DCCD1}">
              <a14:hiddenFill xmlns:a14="http://schemas.microsoft.com/office/drawing/2010/main">
                <a:solidFill>
                  <a:srgbClr val="FFFFFF"/>
                </a:solidFill>
              </a14:hiddenFill>
            </a:ext>
          </a:extLst>
        </p:spPr>
      </p:pic>
      <p:sp>
        <p:nvSpPr>
          <p:cNvPr id="7" name="Textplatzhalter 6">
            <a:extLst>
              <a:ext uri="{FF2B5EF4-FFF2-40B4-BE49-F238E27FC236}">
                <a16:creationId xmlns:a16="http://schemas.microsoft.com/office/drawing/2014/main" id="{8BC96CA0-DBDB-4158-9F08-EF4A64918039}"/>
              </a:ext>
            </a:extLst>
          </p:cNvPr>
          <p:cNvSpPr txBox="1">
            <a:spLocks noGrp="1"/>
          </p:cNvSpPr>
          <p:nvPr>
            <p:ph type="body" sz="quarter" idx="13"/>
          </p:nvPr>
        </p:nvSpPr>
        <p:spPr>
          <a:xfrm>
            <a:off x="4572000" y="4452084"/>
            <a:ext cx="2144110" cy="230832"/>
          </a:xfrm>
          <a:prstGeom prst="rect">
            <a:avLst/>
          </a:prstGeom>
          <a:noFill/>
        </p:spPr>
        <p:txBody>
          <a:bodyPr wrap="square" rtlCol="0">
            <a:spAutoFit/>
          </a:bodyPr>
          <a:lstStyle/>
          <a:p>
            <a:r>
              <a:rPr lang="en-US" sz="1000" dirty="0" err="1"/>
              <a:t>Billen</a:t>
            </a:r>
            <a:r>
              <a:rPr lang="en-US" sz="1000" dirty="0"/>
              <a:t>, Garnier &amp; </a:t>
            </a:r>
            <a:r>
              <a:rPr lang="en-US" sz="1000" dirty="0" err="1"/>
              <a:t>Lassaletta</a:t>
            </a:r>
            <a:r>
              <a:rPr lang="en-US" sz="1000" dirty="0"/>
              <a:t>, 2013</a:t>
            </a:r>
          </a:p>
        </p:txBody>
      </p:sp>
    </p:spTree>
    <p:extLst>
      <p:ext uri="{BB962C8B-B14F-4D97-AF65-F5344CB8AC3E}">
        <p14:creationId xmlns:p14="http://schemas.microsoft.com/office/powerpoint/2010/main" val="2213789655"/>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7D317C56-32A4-49C9-84D9-6241168A38CC}"/>
              </a:ext>
            </a:extLst>
          </p:cNvPr>
          <p:cNvSpPr>
            <a:spLocks noGrp="1"/>
          </p:cNvSpPr>
          <p:nvPr>
            <p:ph type="title"/>
          </p:nvPr>
        </p:nvSpPr>
        <p:spPr/>
        <p:txBody>
          <a:bodyPr/>
          <a:lstStyle/>
          <a:p>
            <a:r>
              <a:rPr lang="en-US" dirty="0"/>
              <a:t>Increasing food production: Main trade-offs </a:t>
            </a:r>
          </a:p>
        </p:txBody>
      </p:sp>
      <p:sp>
        <p:nvSpPr>
          <p:cNvPr id="4" name="Foliennummernplatzhalter 3">
            <a:extLst>
              <a:ext uri="{FF2B5EF4-FFF2-40B4-BE49-F238E27FC236}">
                <a16:creationId xmlns:a16="http://schemas.microsoft.com/office/drawing/2014/main" id="{B0DB2ED6-61DA-45F3-A01A-A76355974C91}"/>
              </a:ext>
            </a:extLst>
          </p:cNvPr>
          <p:cNvSpPr>
            <a:spLocks noGrp="1"/>
          </p:cNvSpPr>
          <p:nvPr>
            <p:ph type="sldNum" sz="quarter" idx="16"/>
          </p:nvPr>
        </p:nvSpPr>
        <p:spPr/>
        <p:txBody>
          <a:bodyPr/>
          <a:lstStyle/>
          <a:p>
            <a:fld id="{CF23C0C3-F0EC-4AF0-84C8-08554CFEDD03}" type="slidenum">
              <a:rPr lang="en-GB" smtClean="0"/>
              <a:t>11</a:t>
            </a:fld>
            <a:endParaRPr lang="en-GB"/>
          </a:p>
        </p:txBody>
      </p:sp>
      <p:sp>
        <p:nvSpPr>
          <p:cNvPr id="7" name="Textfeld 6">
            <a:extLst>
              <a:ext uri="{FF2B5EF4-FFF2-40B4-BE49-F238E27FC236}">
                <a16:creationId xmlns:a16="http://schemas.microsoft.com/office/drawing/2014/main" id="{56ECCE87-D2C7-4AB0-9B05-6C1DF458384C}"/>
              </a:ext>
            </a:extLst>
          </p:cNvPr>
          <p:cNvSpPr txBox="1"/>
          <p:nvPr/>
        </p:nvSpPr>
        <p:spPr>
          <a:xfrm>
            <a:off x="449816" y="2072069"/>
            <a:ext cx="2345321" cy="307777"/>
          </a:xfrm>
          <a:prstGeom prst="rect">
            <a:avLst/>
          </a:prstGeom>
          <a:noFill/>
        </p:spPr>
        <p:txBody>
          <a:bodyPr wrap="square" rtlCol="0">
            <a:spAutoFit/>
          </a:bodyPr>
          <a:lstStyle/>
          <a:p>
            <a:pPr algn="ctr"/>
            <a:r>
              <a:rPr lang="en-US" sz="1400" dirty="0"/>
              <a:t>Increasing food production</a:t>
            </a:r>
          </a:p>
        </p:txBody>
      </p:sp>
      <p:sp>
        <p:nvSpPr>
          <p:cNvPr id="13" name="Textfeld 12">
            <a:extLst>
              <a:ext uri="{FF2B5EF4-FFF2-40B4-BE49-F238E27FC236}">
                <a16:creationId xmlns:a16="http://schemas.microsoft.com/office/drawing/2014/main" id="{098DCA97-0CBF-4BBE-8E62-DAC3A9E250AF}"/>
              </a:ext>
            </a:extLst>
          </p:cNvPr>
          <p:cNvSpPr txBox="1"/>
          <p:nvPr/>
        </p:nvSpPr>
        <p:spPr>
          <a:xfrm>
            <a:off x="3737410" y="1715828"/>
            <a:ext cx="1624084" cy="307777"/>
          </a:xfrm>
          <a:prstGeom prst="rect">
            <a:avLst/>
          </a:prstGeom>
          <a:noFill/>
        </p:spPr>
        <p:txBody>
          <a:bodyPr wrap="square" rtlCol="0">
            <a:spAutoFit/>
          </a:bodyPr>
          <a:lstStyle/>
          <a:p>
            <a:pPr algn="ctr"/>
            <a:r>
              <a:rPr lang="en-US" sz="1400" dirty="0"/>
              <a:t>Growing land use</a:t>
            </a:r>
          </a:p>
        </p:txBody>
      </p:sp>
      <p:sp>
        <p:nvSpPr>
          <p:cNvPr id="14" name="Textfeld 13">
            <a:extLst>
              <a:ext uri="{FF2B5EF4-FFF2-40B4-BE49-F238E27FC236}">
                <a16:creationId xmlns:a16="http://schemas.microsoft.com/office/drawing/2014/main" id="{4AE1DE0B-EC03-4568-9086-3CA9C5177B58}"/>
              </a:ext>
            </a:extLst>
          </p:cNvPr>
          <p:cNvSpPr txBox="1"/>
          <p:nvPr/>
        </p:nvSpPr>
        <p:spPr>
          <a:xfrm>
            <a:off x="6529389" y="2298774"/>
            <a:ext cx="2055783" cy="523220"/>
          </a:xfrm>
          <a:prstGeom prst="rect">
            <a:avLst/>
          </a:prstGeom>
          <a:noFill/>
        </p:spPr>
        <p:txBody>
          <a:bodyPr wrap="square" rtlCol="0">
            <a:spAutoFit/>
          </a:bodyPr>
          <a:lstStyle/>
          <a:p>
            <a:pPr algn="ctr"/>
            <a:r>
              <a:rPr lang="en-US" sz="1400" dirty="0"/>
              <a:t>Less land for energy (biomass, solar, wind)</a:t>
            </a:r>
          </a:p>
        </p:txBody>
      </p:sp>
      <p:sp>
        <p:nvSpPr>
          <p:cNvPr id="15" name="Textfeld 14">
            <a:extLst>
              <a:ext uri="{FF2B5EF4-FFF2-40B4-BE49-F238E27FC236}">
                <a16:creationId xmlns:a16="http://schemas.microsoft.com/office/drawing/2014/main" id="{92BB1427-0476-4CB1-A189-FBB4A24A7373}"/>
              </a:ext>
            </a:extLst>
          </p:cNvPr>
          <p:cNvSpPr txBox="1"/>
          <p:nvPr/>
        </p:nvSpPr>
        <p:spPr>
          <a:xfrm>
            <a:off x="3731646" y="3226144"/>
            <a:ext cx="1624084" cy="523220"/>
          </a:xfrm>
          <a:prstGeom prst="rect">
            <a:avLst/>
          </a:prstGeom>
          <a:noFill/>
        </p:spPr>
        <p:txBody>
          <a:bodyPr wrap="square" rtlCol="0">
            <a:spAutoFit/>
          </a:bodyPr>
          <a:lstStyle/>
          <a:p>
            <a:pPr algn="ctr"/>
            <a:r>
              <a:rPr lang="en-US" sz="1400" dirty="0"/>
              <a:t>Increase in water abstraction</a:t>
            </a:r>
          </a:p>
        </p:txBody>
      </p:sp>
      <p:cxnSp>
        <p:nvCxnSpPr>
          <p:cNvPr id="17" name="Verbinder: gekrümmt 16">
            <a:extLst>
              <a:ext uri="{FF2B5EF4-FFF2-40B4-BE49-F238E27FC236}">
                <a16:creationId xmlns:a16="http://schemas.microsoft.com/office/drawing/2014/main" id="{F977C2EC-50D4-4C25-8AD7-8863724F0EC8}"/>
              </a:ext>
            </a:extLst>
          </p:cNvPr>
          <p:cNvCxnSpPr>
            <a:cxnSpLocks/>
            <a:stCxn id="7" idx="3"/>
            <a:endCxn id="13" idx="1"/>
          </p:cNvCxnSpPr>
          <p:nvPr/>
        </p:nvCxnSpPr>
        <p:spPr>
          <a:xfrm flipV="1">
            <a:off x="2795137" y="1869717"/>
            <a:ext cx="942273" cy="356241"/>
          </a:xfrm>
          <a:prstGeom prst="curvedConnector3">
            <a:avLst>
              <a:gd name="adj1" fmla="val 50000"/>
            </a:avLst>
          </a:prstGeom>
          <a:ln w="127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9" name="Verbinder: gekrümmt 18">
            <a:extLst>
              <a:ext uri="{FF2B5EF4-FFF2-40B4-BE49-F238E27FC236}">
                <a16:creationId xmlns:a16="http://schemas.microsoft.com/office/drawing/2014/main" id="{3F02108D-DA60-4013-A188-4F287C25783B}"/>
              </a:ext>
            </a:extLst>
          </p:cNvPr>
          <p:cNvCxnSpPr>
            <a:cxnSpLocks/>
            <a:stCxn id="13" idx="3"/>
            <a:endCxn id="14" idx="1"/>
          </p:cNvCxnSpPr>
          <p:nvPr/>
        </p:nvCxnSpPr>
        <p:spPr>
          <a:xfrm>
            <a:off x="5361494" y="1869717"/>
            <a:ext cx="1167895" cy="690667"/>
          </a:xfrm>
          <a:prstGeom prst="curvedConnector3">
            <a:avLst/>
          </a:prstGeom>
          <a:ln w="127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Verbinder: gekrümmt 20">
            <a:extLst>
              <a:ext uri="{FF2B5EF4-FFF2-40B4-BE49-F238E27FC236}">
                <a16:creationId xmlns:a16="http://schemas.microsoft.com/office/drawing/2014/main" id="{3C91C0C1-AC7F-4391-934A-E59EDD6C31D3}"/>
              </a:ext>
            </a:extLst>
          </p:cNvPr>
          <p:cNvCxnSpPr>
            <a:cxnSpLocks/>
            <a:stCxn id="7" idx="3"/>
            <a:endCxn id="15" idx="1"/>
          </p:cNvCxnSpPr>
          <p:nvPr/>
        </p:nvCxnSpPr>
        <p:spPr>
          <a:xfrm>
            <a:off x="2795137" y="2225958"/>
            <a:ext cx="936509" cy="1261796"/>
          </a:xfrm>
          <a:prstGeom prst="curvedConnector3">
            <a:avLst/>
          </a:prstGeom>
          <a:ln w="1905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2" name="Textfeld 21">
            <a:extLst>
              <a:ext uri="{FF2B5EF4-FFF2-40B4-BE49-F238E27FC236}">
                <a16:creationId xmlns:a16="http://schemas.microsoft.com/office/drawing/2014/main" id="{6F00666B-7510-4863-8710-ACCE5D9FCFEA}"/>
              </a:ext>
            </a:extLst>
          </p:cNvPr>
          <p:cNvSpPr txBox="1"/>
          <p:nvPr/>
        </p:nvSpPr>
        <p:spPr>
          <a:xfrm>
            <a:off x="6266287" y="3846009"/>
            <a:ext cx="2581986" cy="738664"/>
          </a:xfrm>
          <a:prstGeom prst="rect">
            <a:avLst/>
          </a:prstGeom>
          <a:noFill/>
        </p:spPr>
        <p:txBody>
          <a:bodyPr wrap="square" rtlCol="0">
            <a:spAutoFit/>
          </a:bodyPr>
          <a:lstStyle/>
          <a:p>
            <a:pPr algn="ctr"/>
            <a:r>
              <a:rPr lang="en-US" sz="1400" dirty="0"/>
              <a:t>Decrease of water available for WASH, energy production, and environment</a:t>
            </a:r>
          </a:p>
        </p:txBody>
      </p:sp>
      <p:cxnSp>
        <p:nvCxnSpPr>
          <p:cNvPr id="24" name="Verbinder: gekrümmt 23">
            <a:extLst>
              <a:ext uri="{FF2B5EF4-FFF2-40B4-BE49-F238E27FC236}">
                <a16:creationId xmlns:a16="http://schemas.microsoft.com/office/drawing/2014/main" id="{E3FDA2A1-C19A-456F-9E2B-17AD1AFD3A22}"/>
              </a:ext>
            </a:extLst>
          </p:cNvPr>
          <p:cNvCxnSpPr>
            <a:cxnSpLocks/>
            <a:stCxn id="15" idx="3"/>
            <a:endCxn id="22" idx="1"/>
          </p:cNvCxnSpPr>
          <p:nvPr/>
        </p:nvCxnSpPr>
        <p:spPr>
          <a:xfrm>
            <a:off x="5355730" y="3487754"/>
            <a:ext cx="910557" cy="727587"/>
          </a:xfrm>
          <a:prstGeom prst="curvedConnector3">
            <a:avLst/>
          </a:prstGeom>
          <a:ln w="1905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5" name="Textfeld 24">
            <a:extLst>
              <a:ext uri="{FF2B5EF4-FFF2-40B4-BE49-F238E27FC236}">
                <a16:creationId xmlns:a16="http://schemas.microsoft.com/office/drawing/2014/main" id="{909D5710-2CF1-4640-8A8C-3A32F104ED46}"/>
              </a:ext>
            </a:extLst>
          </p:cNvPr>
          <p:cNvSpPr txBox="1"/>
          <p:nvPr/>
        </p:nvSpPr>
        <p:spPr>
          <a:xfrm>
            <a:off x="542348" y="3826964"/>
            <a:ext cx="1327690" cy="523220"/>
          </a:xfrm>
          <a:prstGeom prst="rect">
            <a:avLst/>
          </a:prstGeom>
          <a:noFill/>
        </p:spPr>
        <p:txBody>
          <a:bodyPr wrap="square" rtlCol="0">
            <a:spAutoFit/>
          </a:bodyPr>
          <a:lstStyle/>
          <a:p>
            <a:pPr algn="ctr"/>
            <a:r>
              <a:rPr lang="en-US" sz="1400" dirty="0"/>
              <a:t>Removal of woods</a:t>
            </a:r>
          </a:p>
        </p:txBody>
      </p:sp>
      <p:cxnSp>
        <p:nvCxnSpPr>
          <p:cNvPr id="26" name="Verbinder: gekrümmt 25">
            <a:extLst>
              <a:ext uri="{FF2B5EF4-FFF2-40B4-BE49-F238E27FC236}">
                <a16:creationId xmlns:a16="http://schemas.microsoft.com/office/drawing/2014/main" id="{B8D14329-FD45-417E-9763-01073E8B4C2E}"/>
              </a:ext>
            </a:extLst>
          </p:cNvPr>
          <p:cNvCxnSpPr>
            <a:cxnSpLocks/>
            <a:stCxn id="7" idx="2"/>
            <a:endCxn id="25" idx="1"/>
          </p:cNvCxnSpPr>
          <p:nvPr/>
        </p:nvCxnSpPr>
        <p:spPr>
          <a:xfrm rot="5400000">
            <a:off x="228049" y="2694146"/>
            <a:ext cx="1708728" cy="1080129"/>
          </a:xfrm>
          <a:prstGeom prst="curvedConnector4">
            <a:avLst>
              <a:gd name="adj1" fmla="val 42345"/>
              <a:gd name="adj2" fmla="val 121164"/>
            </a:avLst>
          </a:prstGeom>
          <a:ln w="1905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31" name="Picture 16" descr="Icon&#10;&#10;Description automatically generated">
            <a:extLst>
              <a:ext uri="{FF2B5EF4-FFF2-40B4-BE49-F238E27FC236}">
                <a16:creationId xmlns:a16="http://schemas.microsoft.com/office/drawing/2014/main" id="{0A045DBA-7163-4797-88F5-9E8F4B9DA6FA}"/>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1315508" y="1508072"/>
            <a:ext cx="530352" cy="530352"/>
          </a:xfrm>
          <a:prstGeom prst="rect">
            <a:avLst/>
          </a:prstGeom>
        </p:spPr>
      </p:pic>
      <p:pic>
        <p:nvPicPr>
          <p:cNvPr id="33" name="Picture 12" descr="Icon&#10;&#10;Description automatically generated">
            <a:extLst>
              <a:ext uri="{FF2B5EF4-FFF2-40B4-BE49-F238E27FC236}">
                <a16:creationId xmlns:a16="http://schemas.microsoft.com/office/drawing/2014/main" id="{553DAB26-D4DE-4B7A-BF14-4F5CDB52735F}"/>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7292105" y="1662275"/>
            <a:ext cx="530352" cy="530352"/>
          </a:xfrm>
          <a:prstGeom prst="rect">
            <a:avLst/>
          </a:prstGeom>
        </p:spPr>
      </p:pic>
      <p:pic>
        <p:nvPicPr>
          <p:cNvPr id="34" name="Picture 14" descr="Icon, circle&#10;&#10;Description automatically generated with medium confidence">
            <a:extLst>
              <a:ext uri="{FF2B5EF4-FFF2-40B4-BE49-F238E27FC236}">
                <a16:creationId xmlns:a16="http://schemas.microsoft.com/office/drawing/2014/main" id="{9F5A8C1E-E005-4434-82D7-12EE36B67DB3}"/>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4280036" y="2673216"/>
            <a:ext cx="527304" cy="530352"/>
          </a:xfrm>
          <a:prstGeom prst="rect">
            <a:avLst/>
          </a:prstGeom>
        </p:spPr>
      </p:pic>
      <p:sp>
        <p:nvSpPr>
          <p:cNvPr id="20" name="Ellipse 19">
            <a:extLst>
              <a:ext uri="{FF2B5EF4-FFF2-40B4-BE49-F238E27FC236}">
                <a16:creationId xmlns:a16="http://schemas.microsoft.com/office/drawing/2014/main" id="{EA1F31F1-EBC0-4E8E-BFC4-3F5C4C8C5114}"/>
              </a:ext>
            </a:extLst>
          </p:cNvPr>
          <p:cNvSpPr/>
          <p:nvPr/>
        </p:nvSpPr>
        <p:spPr>
          <a:xfrm>
            <a:off x="4306823" y="1124089"/>
            <a:ext cx="530353" cy="540545"/>
          </a:xfrm>
          <a:prstGeom prst="ellipse">
            <a:avLst/>
          </a:prstGeom>
          <a:blipFill>
            <a:blip r:embed="rId6">
              <a:extLst>
                <a:ext uri="{96DAC541-7B7A-43D3-8B79-37D633B846F1}">
                  <asvg:svgBlip xmlns:asvg="http://schemas.microsoft.com/office/drawing/2016/SVG/main" r:embed="rId7"/>
                </a:ext>
              </a:extLst>
            </a:blip>
            <a:stretch>
              <a:fillRect/>
            </a:stretch>
          </a:blipFill>
          <a:ln>
            <a:solidFill>
              <a:srgbClr val="79A1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err="1"/>
          </a:p>
        </p:txBody>
      </p:sp>
      <p:sp>
        <p:nvSpPr>
          <p:cNvPr id="32" name="Ellipse 31">
            <a:extLst>
              <a:ext uri="{FF2B5EF4-FFF2-40B4-BE49-F238E27FC236}">
                <a16:creationId xmlns:a16="http://schemas.microsoft.com/office/drawing/2014/main" id="{E06BD82B-FC5B-4538-A734-DF41F04514B1}"/>
              </a:ext>
            </a:extLst>
          </p:cNvPr>
          <p:cNvSpPr/>
          <p:nvPr/>
        </p:nvSpPr>
        <p:spPr>
          <a:xfrm>
            <a:off x="7292105" y="3282180"/>
            <a:ext cx="530353" cy="540545"/>
          </a:xfrm>
          <a:prstGeom prst="ellipse">
            <a:avLst/>
          </a:prstGeom>
          <a:blipFill>
            <a:blip r:embed="rId8">
              <a:extLst>
                <a:ext uri="{96DAC541-7B7A-43D3-8B79-37D633B846F1}">
                  <asvg:svgBlip xmlns:asvg="http://schemas.microsoft.com/office/drawing/2016/SVG/main" r:embed="rId9"/>
                </a:ext>
              </a:extLst>
            </a:blip>
            <a:stretch>
              <a:fillRect/>
            </a:stretch>
          </a:blipFill>
          <a:ln>
            <a:solidFill>
              <a:srgbClr val="004C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err="1"/>
          </a:p>
        </p:txBody>
      </p:sp>
      <p:sp>
        <p:nvSpPr>
          <p:cNvPr id="45" name="Ellipse 44">
            <a:extLst>
              <a:ext uri="{FF2B5EF4-FFF2-40B4-BE49-F238E27FC236}">
                <a16:creationId xmlns:a16="http://schemas.microsoft.com/office/drawing/2014/main" id="{142CE212-9BB1-47EE-99E6-D2D704F80D74}"/>
              </a:ext>
            </a:extLst>
          </p:cNvPr>
          <p:cNvSpPr/>
          <p:nvPr/>
        </p:nvSpPr>
        <p:spPr>
          <a:xfrm>
            <a:off x="941017" y="3291007"/>
            <a:ext cx="530353" cy="540545"/>
          </a:xfrm>
          <a:prstGeom prst="ellipse">
            <a:avLst/>
          </a:prstGeom>
          <a:blipFill>
            <a:blip r:embed="rId10">
              <a:extLst>
                <a:ext uri="{96DAC541-7B7A-43D3-8B79-37D633B846F1}">
                  <asvg:svgBlip xmlns:asvg="http://schemas.microsoft.com/office/drawing/2016/SVG/main" r:embed="rId11"/>
                </a:ext>
              </a:extLst>
            </a:blip>
            <a:stretch>
              <a:fillRect/>
            </a:stretch>
          </a:blipFill>
          <a:ln>
            <a:solidFill>
              <a:srgbClr val="79A1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err="1"/>
          </a:p>
        </p:txBody>
      </p:sp>
      <p:pic>
        <p:nvPicPr>
          <p:cNvPr id="23" name="Picture 14" descr="Icon, circle&#10;&#10;Description automatically generated with medium confidence">
            <a:extLst>
              <a:ext uri="{FF2B5EF4-FFF2-40B4-BE49-F238E27FC236}">
                <a16:creationId xmlns:a16="http://schemas.microsoft.com/office/drawing/2014/main" id="{9ECD4570-A435-4791-A552-7CF76F850DE6}"/>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3239483" y="3717177"/>
            <a:ext cx="527304" cy="530352"/>
          </a:xfrm>
          <a:prstGeom prst="rect">
            <a:avLst/>
          </a:prstGeom>
        </p:spPr>
      </p:pic>
      <p:sp>
        <p:nvSpPr>
          <p:cNvPr id="27" name="Textfeld 26">
            <a:extLst>
              <a:ext uri="{FF2B5EF4-FFF2-40B4-BE49-F238E27FC236}">
                <a16:creationId xmlns:a16="http://schemas.microsoft.com/office/drawing/2014/main" id="{4ADCBB4B-2147-4C82-8760-9ADE2A5C56B1}"/>
              </a:ext>
            </a:extLst>
          </p:cNvPr>
          <p:cNvSpPr txBox="1"/>
          <p:nvPr/>
        </p:nvSpPr>
        <p:spPr>
          <a:xfrm>
            <a:off x="2369976" y="4226882"/>
            <a:ext cx="2173712" cy="715581"/>
          </a:xfrm>
          <a:prstGeom prst="rect">
            <a:avLst/>
          </a:prstGeom>
          <a:noFill/>
        </p:spPr>
        <p:txBody>
          <a:bodyPr wrap="square" rtlCol="0">
            <a:spAutoFit/>
          </a:bodyPr>
          <a:lstStyle/>
          <a:p>
            <a:pPr algn="ctr"/>
            <a:r>
              <a:rPr lang="en-US" dirty="0"/>
              <a:t>Declining water quality due to increase in fertilizers and manure</a:t>
            </a:r>
            <a:endParaRPr lang="en-US" sz="1400" dirty="0"/>
          </a:p>
        </p:txBody>
      </p:sp>
      <p:cxnSp>
        <p:nvCxnSpPr>
          <p:cNvPr id="28" name="Verbinder: gekrümmt 27">
            <a:extLst>
              <a:ext uri="{FF2B5EF4-FFF2-40B4-BE49-F238E27FC236}">
                <a16:creationId xmlns:a16="http://schemas.microsoft.com/office/drawing/2014/main" id="{03D205C7-C75A-4E89-AFB3-84E58AF62E6A}"/>
              </a:ext>
            </a:extLst>
          </p:cNvPr>
          <p:cNvCxnSpPr>
            <a:cxnSpLocks/>
            <a:endCxn id="27" idx="1"/>
          </p:cNvCxnSpPr>
          <p:nvPr/>
        </p:nvCxnSpPr>
        <p:spPr>
          <a:xfrm rot="16200000" flipH="1">
            <a:off x="932495" y="3147192"/>
            <a:ext cx="2203034" cy="671928"/>
          </a:xfrm>
          <a:prstGeom prst="curvedConnector2">
            <a:avLst/>
          </a:prstGeom>
          <a:ln w="1905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36523332"/>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D9CE5F7F-7BD0-4566-9EEF-DE8A14BF9038}"/>
              </a:ext>
            </a:extLst>
          </p:cNvPr>
          <p:cNvSpPr>
            <a:spLocks noGrp="1"/>
          </p:cNvSpPr>
          <p:nvPr>
            <p:ph type="title"/>
          </p:nvPr>
        </p:nvSpPr>
        <p:spPr>
          <a:xfrm>
            <a:off x="576817" y="639983"/>
            <a:ext cx="8567183" cy="540544"/>
          </a:xfrm>
        </p:spPr>
        <p:txBody>
          <a:bodyPr>
            <a:normAutofit fontScale="90000"/>
          </a:bodyPr>
          <a:lstStyle/>
          <a:p>
            <a:r>
              <a:rPr lang="en-GB" altLang="pt-BR" sz="2800">
                <a:latin typeface="Arial" charset="0"/>
              </a:rPr>
              <a:t>Local water uses versus global trade of agricultural products</a:t>
            </a:r>
            <a:endParaRPr lang="de-DE"/>
          </a:p>
        </p:txBody>
      </p:sp>
      <p:sp>
        <p:nvSpPr>
          <p:cNvPr id="4" name="Foliennummernplatzhalter 3">
            <a:extLst>
              <a:ext uri="{FF2B5EF4-FFF2-40B4-BE49-F238E27FC236}">
                <a16:creationId xmlns:a16="http://schemas.microsoft.com/office/drawing/2014/main" id="{1CC77C46-06D2-4CD0-93DA-27C64DA2ACF5}"/>
              </a:ext>
            </a:extLst>
          </p:cNvPr>
          <p:cNvSpPr>
            <a:spLocks noGrp="1"/>
          </p:cNvSpPr>
          <p:nvPr>
            <p:ph type="sldNum" sz="quarter" idx="16"/>
          </p:nvPr>
        </p:nvSpPr>
        <p:spPr/>
        <p:txBody>
          <a:bodyPr/>
          <a:lstStyle/>
          <a:p>
            <a:fld id="{CF23C0C3-F0EC-4AF0-84C8-08554CFEDD03}" type="slidenum">
              <a:rPr lang="en-GB" smtClean="0"/>
              <a:t>12</a:t>
            </a:fld>
            <a:endParaRPr lang="en-GB"/>
          </a:p>
        </p:txBody>
      </p:sp>
      <p:pic>
        <p:nvPicPr>
          <p:cNvPr id="5" name="Picture 3">
            <a:extLst>
              <a:ext uri="{FF2B5EF4-FFF2-40B4-BE49-F238E27FC236}">
                <a16:creationId xmlns:a16="http://schemas.microsoft.com/office/drawing/2014/main" id="{E3804397-8A13-46C6-B24C-6625F12F96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6544" y="1310187"/>
            <a:ext cx="8728384" cy="327268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 name="Textfeld 6">
            <a:extLst>
              <a:ext uri="{FF2B5EF4-FFF2-40B4-BE49-F238E27FC236}">
                <a16:creationId xmlns:a16="http://schemas.microsoft.com/office/drawing/2014/main" id="{99D8DF71-5458-4ECE-A59F-52FD21F5D634}"/>
              </a:ext>
            </a:extLst>
          </p:cNvPr>
          <p:cNvSpPr txBox="1"/>
          <p:nvPr/>
        </p:nvSpPr>
        <p:spPr>
          <a:xfrm>
            <a:off x="6169664" y="4465814"/>
            <a:ext cx="2684844" cy="276999"/>
          </a:xfrm>
          <a:prstGeom prst="rect">
            <a:avLst/>
          </a:prstGeom>
          <a:noFill/>
        </p:spPr>
        <p:txBody>
          <a:bodyPr wrap="square" rtlCol="0">
            <a:spAutoFit/>
          </a:bodyPr>
          <a:lstStyle/>
          <a:p>
            <a:r>
              <a:rPr lang="de-DE" sz="1200"/>
              <a:t>Source: Hoekstra &amp; Mekonnen, 2012</a:t>
            </a:r>
          </a:p>
        </p:txBody>
      </p:sp>
    </p:spTree>
    <p:extLst>
      <p:ext uri="{BB962C8B-B14F-4D97-AF65-F5344CB8AC3E}">
        <p14:creationId xmlns:p14="http://schemas.microsoft.com/office/powerpoint/2010/main" val="1241856179"/>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67763EF5-5285-40E4-85E6-F3296B880B65}"/>
              </a:ext>
            </a:extLst>
          </p:cNvPr>
          <p:cNvSpPr>
            <a:spLocks noGrp="1"/>
          </p:cNvSpPr>
          <p:nvPr>
            <p:ph type="title"/>
          </p:nvPr>
        </p:nvSpPr>
        <p:spPr>
          <a:xfrm>
            <a:off x="370672" y="274784"/>
            <a:ext cx="8567183" cy="540544"/>
          </a:xfrm>
        </p:spPr>
        <p:txBody>
          <a:bodyPr/>
          <a:lstStyle/>
          <a:p>
            <a:r>
              <a:rPr lang="en-US" dirty="0"/>
              <a:t>Water – Energy </a:t>
            </a:r>
          </a:p>
        </p:txBody>
      </p:sp>
      <p:sp>
        <p:nvSpPr>
          <p:cNvPr id="4" name="Foliennummernplatzhalter 3">
            <a:extLst>
              <a:ext uri="{FF2B5EF4-FFF2-40B4-BE49-F238E27FC236}">
                <a16:creationId xmlns:a16="http://schemas.microsoft.com/office/drawing/2014/main" id="{295881A4-BCB7-4D07-9986-7D20E02A364B}"/>
              </a:ext>
            </a:extLst>
          </p:cNvPr>
          <p:cNvSpPr>
            <a:spLocks noGrp="1"/>
          </p:cNvSpPr>
          <p:nvPr>
            <p:ph type="sldNum" sz="quarter" idx="16"/>
          </p:nvPr>
        </p:nvSpPr>
        <p:spPr/>
        <p:txBody>
          <a:bodyPr/>
          <a:lstStyle/>
          <a:p>
            <a:fld id="{CF23C0C3-F0EC-4AF0-84C8-08554CFEDD03}" type="slidenum">
              <a:rPr lang="en-GB" smtClean="0"/>
              <a:t>13</a:t>
            </a:fld>
            <a:endParaRPr lang="en-GB"/>
          </a:p>
        </p:txBody>
      </p:sp>
      <p:sp>
        <p:nvSpPr>
          <p:cNvPr id="7" name="Pfeil: nach unten gekrümmt 6">
            <a:extLst>
              <a:ext uri="{FF2B5EF4-FFF2-40B4-BE49-F238E27FC236}">
                <a16:creationId xmlns:a16="http://schemas.microsoft.com/office/drawing/2014/main" id="{1B7263E2-C980-4AA9-BD9D-E4F7D8C3E591}"/>
              </a:ext>
            </a:extLst>
          </p:cNvPr>
          <p:cNvSpPr/>
          <p:nvPr/>
        </p:nvSpPr>
        <p:spPr>
          <a:xfrm rot="13026417">
            <a:off x="2398371" y="3280634"/>
            <a:ext cx="3671924" cy="611890"/>
          </a:xfrm>
          <a:prstGeom prst="curvedDownArrow">
            <a:avLst>
              <a:gd name="adj1" fmla="val 33578"/>
              <a:gd name="adj2" fmla="val 50000"/>
              <a:gd name="adj3" fmla="val 25000"/>
            </a:avLst>
          </a:prstGeom>
          <a:solidFill>
            <a:srgbClr val="F4971A"/>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de-DE" dirty="0" err="1">
              <a:solidFill>
                <a:schemeClr val="tx1"/>
              </a:solidFill>
              <a:highlight>
                <a:srgbClr val="F4971A"/>
              </a:highlight>
            </a:endParaRPr>
          </a:p>
        </p:txBody>
      </p:sp>
      <p:grpSp>
        <p:nvGrpSpPr>
          <p:cNvPr id="5" name="Gruppieren 4">
            <a:extLst>
              <a:ext uri="{FF2B5EF4-FFF2-40B4-BE49-F238E27FC236}">
                <a16:creationId xmlns:a16="http://schemas.microsoft.com/office/drawing/2014/main" id="{AC97031E-361A-4434-8B25-2A3968CAFE2A}"/>
              </a:ext>
            </a:extLst>
          </p:cNvPr>
          <p:cNvGrpSpPr/>
          <p:nvPr/>
        </p:nvGrpSpPr>
        <p:grpSpPr>
          <a:xfrm>
            <a:off x="2470472" y="865714"/>
            <a:ext cx="4853682" cy="4062307"/>
            <a:chOff x="1247850" y="865714"/>
            <a:chExt cx="4853682" cy="4062307"/>
          </a:xfrm>
        </p:grpSpPr>
        <p:pic>
          <p:nvPicPr>
            <p:cNvPr id="8" name="Picture 21" descr="Icon&#10;&#10;Description automatically generated">
              <a:extLst>
                <a:ext uri="{FF2B5EF4-FFF2-40B4-BE49-F238E27FC236}">
                  <a16:creationId xmlns:a16="http://schemas.microsoft.com/office/drawing/2014/main" id="{86A017CB-5489-4509-AB15-43F89A993A18}"/>
                </a:ext>
              </a:extLst>
            </p:cNvPr>
            <p:cNvPicPr>
              <a:picLocks noChangeAspect="1"/>
            </p:cNvPicPr>
            <p:nvPr/>
          </p:nvPicPr>
          <p:blipFill>
            <a:blip r:embed="rId3" cstate="screen">
              <a:extLst>
                <a:ext uri="{28A0092B-C50C-407E-A947-70E740481C1C}">
                  <a14:useLocalDpi xmlns:a14="http://schemas.microsoft.com/office/drawing/2010/main" val="0"/>
                </a:ext>
              </a:extLst>
            </a:blip>
            <a:srcRect/>
            <a:stretch>
              <a:fillRect/>
            </a:stretch>
          </p:blipFill>
          <p:spPr bwMode="auto">
            <a:xfrm rot="382242">
              <a:off x="4652802" y="3582003"/>
              <a:ext cx="1034544" cy="1034570"/>
            </a:xfrm>
            <a:prstGeom prst="rect">
              <a:avLst/>
            </a:prstGeom>
            <a:noFill/>
            <a:ln>
              <a:noFill/>
            </a:ln>
          </p:spPr>
        </p:pic>
        <p:grpSp>
          <p:nvGrpSpPr>
            <p:cNvPr id="9" name="Group 9">
              <a:extLst>
                <a:ext uri="{FF2B5EF4-FFF2-40B4-BE49-F238E27FC236}">
                  <a16:creationId xmlns:a16="http://schemas.microsoft.com/office/drawing/2014/main" id="{8CA2D8F5-3BFF-4976-8F81-3C54072B65E5}"/>
                </a:ext>
              </a:extLst>
            </p:cNvPr>
            <p:cNvGrpSpPr/>
            <p:nvPr/>
          </p:nvGrpSpPr>
          <p:grpSpPr>
            <a:xfrm>
              <a:off x="1247850" y="2732308"/>
              <a:ext cx="3133887" cy="2195713"/>
              <a:chOff x="3057813" y="1635407"/>
              <a:chExt cx="3133887" cy="2195713"/>
            </a:xfrm>
          </p:grpSpPr>
          <p:pic>
            <p:nvPicPr>
              <p:cNvPr id="10" name="Picture 7" descr="Icon, circle&#10;&#10;Description automatically generated">
                <a:extLst>
                  <a:ext uri="{FF2B5EF4-FFF2-40B4-BE49-F238E27FC236}">
                    <a16:creationId xmlns:a16="http://schemas.microsoft.com/office/drawing/2014/main" id="{3703FCC2-2190-4172-AD5F-5E1F112A0D82}"/>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3057813" y="1635407"/>
                <a:ext cx="3133887" cy="2115958"/>
              </a:xfrm>
              <a:prstGeom prst="rect">
                <a:avLst/>
              </a:prstGeom>
            </p:spPr>
          </p:pic>
          <p:sp>
            <p:nvSpPr>
              <p:cNvPr id="11" name="TextBox 12">
                <a:extLst>
                  <a:ext uri="{FF2B5EF4-FFF2-40B4-BE49-F238E27FC236}">
                    <a16:creationId xmlns:a16="http://schemas.microsoft.com/office/drawing/2014/main" id="{C3FBFAAA-7A39-48CF-A6BA-1C14B6380DD3}"/>
                  </a:ext>
                </a:extLst>
              </p:cNvPr>
              <p:cNvSpPr txBox="1"/>
              <p:nvPr/>
            </p:nvSpPr>
            <p:spPr>
              <a:xfrm>
                <a:off x="3504768" y="2076794"/>
                <a:ext cx="2134464" cy="1754326"/>
              </a:xfrm>
              <a:prstGeom prst="rect">
                <a:avLst/>
              </a:prstGeom>
              <a:noFill/>
            </p:spPr>
            <p:txBody>
              <a:bodyPr wrap="square" rtlCol="0">
                <a:spAutoFit/>
              </a:bodyPr>
              <a:lstStyle/>
              <a:p>
                <a:pPr marL="285750" indent="-285750">
                  <a:buFont typeface="Wingdings" panose="05000000000000000000" pitchFamily="2" charset="2"/>
                  <a:buChar char="§"/>
                </a:pPr>
                <a:r>
                  <a:rPr lang="en-US" sz="1200" b="1" dirty="0">
                    <a:solidFill>
                      <a:srgbClr val="575756"/>
                    </a:solidFill>
                    <a:latin typeface="Calibri" panose="020F0502020204030204" pitchFamily="34" charset="0"/>
                    <a:cs typeface="Calibri" panose="020F0502020204030204" pitchFamily="34" charset="0"/>
                  </a:rPr>
                  <a:t>Drinking water and wastewater treatment</a:t>
                </a:r>
              </a:p>
              <a:p>
                <a:pPr marL="285750" indent="-285750">
                  <a:buFont typeface="Wingdings" panose="05000000000000000000" pitchFamily="2" charset="2"/>
                  <a:buChar char="§"/>
                </a:pPr>
                <a:r>
                  <a:rPr lang="en-US" sz="1200" b="1" dirty="0">
                    <a:solidFill>
                      <a:srgbClr val="575756"/>
                    </a:solidFill>
                    <a:latin typeface="Calibri" panose="020F0502020204030204" pitchFamily="34" charset="0"/>
                    <a:cs typeface="Calibri" panose="020F0502020204030204" pitchFamily="34" charset="0"/>
                  </a:rPr>
                  <a:t>Pumping groundwater and surface waters for irrigation </a:t>
                </a:r>
              </a:p>
              <a:p>
                <a:pPr marL="285750" indent="-285750">
                  <a:buFont typeface="Wingdings" panose="05000000000000000000" pitchFamily="2" charset="2"/>
                  <a:buChar char="§"/>
                </a:pPr>
                <a:r>
                  <a:rPr lang="en-US" sz="1200" b="1" dirty="0">
                    <a:solidFill>
                      <a:srgbClr val="575756"/>
                    </a:solidFill>
                    <a:latin typeface="Calibri" panose="020F0502020204030204" pitchFamily="34" charset="0"/>
                    <a:cs typeface="Calibri" panose="020F0502020204030204" pitchFamily="34" charset="0"/>
                  </a:rPr>
                  <a:t>Transport of water</a:t>
                </a:r>
              </a:p>
              <a:p>
                <a:pPr marL="285750" indent="-285750">
                  <a:buFont typeface="Wingdings" panose="05000000000000000000" pitchFamily="2" charset="2"/>
                  <a:buChar char="§"/>
                </a:pPr>
                <a:r>
                  <a:rPr lang="en-US" sz="1200" b="1" dirty="0">
                    <a:solidFill>
                      <a:srgbClr val="575756"/>
                    </a:solidFill>
                    <a:latin typeface="Calibri" panose="020F0502020204030204" pitchFamily="34" charset="0"/>
                    <a:cs typeface="Calibri" panose="020F0502020204030204" pitchFamily="34" charset="0"/>
                  </a:rPr>
                  <a:t>Desalination of seawater</a:t>
                </a:r>
              </a:p>
              <a:p>
                <a:pPr algn="ctr"/>
                <a:endParaRPr lang="en-US" sz="1200" b="1" dirty="0">
                  <a:solidFill>
                    <a:srgbClr val="575756"/>
                  </a:solidFill>
                  <a:latin typeface="Calibri" panose="020F0502020204030204" pitchFamily="34" charset="0"/>
                  <a:cs typeface="Calibri" panose="020F0502020204030204" pitchFamily="34" charset="0"/>
                </a:endParaRPr>
              </a:p>
              <a:p>
                <a:pPr algn="ctr"/>
                <a:r>
                  <a:rPr lang="en-GB" sz="1200" b="1" dirty="0">
                    <a:solidFill>
                      <a:srgbClr val="575756"/>
                    </a:solidFill>
                    <a:latin typeface="Calibri" panose="020F0502020204030204" pitchFamily="34" charset="0"/>
                    <a:cs typeface="Calibri" panose="020F0502020204030204" pitchFamily="34" charset="0"/>
                  </a:rPr>
                  <a:t> </a:t>
                </a:r>
              </a:p>
            </p:txBody>
          </p:sp>
        </p:grpSp>
        <p:pic>
          <p:nvPicPr>
            <p:cNvPr id="12" name="Picture 52" descr="Icon&#10;&#10;Description automatically generated">
              <a:extLst>
                <a:ext uri="{FF2B5EF4-FFF2-40B4-BE49-F238E27FC236}">
                  <a16:creationId xmlns:a16="http://schemas.microsoft.com/office/drawing/2014/main" id="{2567588E-581A-441A-9A5E-1B39EA7AE122}"/>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1611133" y="1305148"/>
              <a:ext cx="1040474" cy="1040474"/>
            </a:xfrm>
            <a:prstGeom prst="rect">
              <a:avLst/>
            </a:prstGeom>
          </p:spPr>
        </p:pic>
        <p:sp>
          <p:nvSpPr>
            <p:cNvPr id="13" name="Pfeil: nach unten gekrümmt 12">
              <a:extLst>
                <a:ext uri="{FF2B5EF4-FFF2-40B4-BE49-F238E27FC236}">
                  <a16:creationId xmlns:a16="http://schemas.microsoft.com/office/drawing/2014/main" id="{31502E1B-F1D5-446B-84E4-04BC29E41EF0}"/>
                </a:ext>
              </a:extLst>
            </p:cNvPr>
            <p:cNvSpPr/>
            <p:nvPr/>
          </p:nvSpPr>
          <p:spPr>
            <a:xfrm rot="2230725">
              <a:off x="2429608" y="1893569"/>
              <a:ext cx="3671924" cy="611890"/>
            </a:xfrm>
            <a:prstGeom prst="curvedDownArrow">
              <a:avLst>
                <a:gd name="adj1" fmla="val 33578"/>
                <a:gd name="adj2" fmla="val 50000"/>
                <a:gd name="adj3" fmla="val 25000"/>
              </a:avLst>
            </a:prstGeom>
            <a:solidFill>
              <a:srgbClr val="004C8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de-DE" dirty="0" err="1">
                <a:solidFill>
                  <a:schemeClr val="tx1"/>
                </a:solidFill>
                <a:highlight>
                  <a:srgbClr val="F4971A"/>
                </a:highlight>
              </a:endParaRPr>
            </a:p>
          </p:txBody>
        </p:sp>
        <p:grpSp>
          <p:nvGrpSpPr>
            <p:cNvPr id="14" name="Group 5">
              <a:extLst>
                <a:ext uri="{FF2B5EF4-FFF2-40B4-BE49-F238E27FC236}">
                  <a16:creationId xmlns:a16="http://schemas.microsoft.com/office/drawing/2014/main" id="{264E2404-C572-477C-BFDB-FAFE4565F6A9}"/>
                </a:ext>
              </a:extLst>
            </p:cNvPr>
            <p:cNvGrpSpPr/>
            <p:nvPr/>
          </p:nvGrpSpPr>
          <p:grpSpPr>
            <a:xfrm>
              <a:off x="2896628" y="865714"/>
              <a:ext cx="2865126" cy="1932436"/>
              <a:chOff x="97809" y="1656673"/>
              <a:chExt cx="2865126" cy="1932436"/>
            </a:xfrm>
          </p:grpSpPr>
          <p:pic>
            <p:nvPicPr>
              <p:cNvPr id="15" name="Picture 4" descr="Shape, icon&#10;&#10;Description automatically generated">
                <a:extLst>
                  <a:ext uri="{FF2B5EF4-FFF2-40B4-BE49-F238E27FC236}">
                    <a16:creationId xmlns:a16="http://schemas.microsoft.com/office/drawing/2014/main" id="{CC47AC4C-5979-4725-B6FB-1A642CFFC86C}"/>
                  </a:ext>
                </a:extLst>
              </p:cNvPr>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97809" y="1656673"/>
                <a:ext cx="2865126" cy="1932436"/>
              </a:xfrm>
              <a:prstGeom prst="rect">
                <a:avLst/>
              </a:prstGeom>
            </p:spPr>
          </p:pic>
          <p:sp>
            <p:nvSpPr>
              <p:cNvPr id="16" name="TextBox 6">
                <a:extLst>
                  <a:ext uri="{FF2B5EF4-FFF2-40B4-BE49-F238E27FC236}">
                    <a16:creationId xmlns:a16="http://schemas.microsoft.com/office/drawing/2014/main" id="{76EE3C0E-D1D1-4DCE-8A31-6AEFF996C195}"/>
                  </a:ext>
                </a:extLst>
              </p:cNvPr>
              <p:cNvSpPr txBox="1"/>
              <p:nvPr/>
            </p:nvSpPr>
            <p:spPr>
              <a:xfrm>
                <a:off x="515686" y="2136468"/>
                <a:ext cx="2134464" cy="1384995"/>
              </a:xfrm>
              <a:prstGeom prst="rect">
                <a:avLst/>
              </a:prstGeom>
              <a:noFill/>
            </p:spPr>
            <p:txBody>
              <a:bodyPr wrap="square" rtlCol="0">
                <a:spAutoFit/>
              </a:bodyPr>
              <a:lstStyle/>
              <a:p>
                <a:pPr marL="285750" indent="-285750">
                  <a:buFont typeface="Wingdings" panose="05000000000000000000" pitchFamily="2" charset="2"/>
                  <a:buChar char="§"/>
                </a:pPr>
                <a:r>
                  <a:rPr lang="en-US" sz="1200" b="1" dirty="0">
                    <a:solidFill>
                      <a:srgbClr val="004C82"/>
                    </a:solidFill>
                    <a:latin typeface="Calibri" panose="020F0502020204030204" pitchFamily="34" charset="0"/>
                    <a:cs typeface="Calibri" panose="020F0502020204030204" pitchFamily="34" charset="0"/>
                  </a:rPr>
                  <a:t>Thermoelectric cooling</a:t>
                </a:r>
              </a:p>
              <a:p>
                <a:pPr marL="285750" indent="-285750">
                  <a:buFont typeface="Wingdings" panose="05000000000000000000" pitchFamily="2" charset="2"/>
                  <a:buChar char="§"/>
                </a:pPr>
                <a:r>
                  <a:rPr lang="en-US" sz="1200" b="1" dirty="0">
                    <a:solidFill>
                      <a:srgbClr val="004C82"/>
                    </a:solidFill>
                    <a:latin typeface="Calibri" panose="020F0502020204030204" pitchFamily="34" charset="0"/>
                    <a:cs typeface="Calibri" panose="020F0502020204030204" pitchFamily="34" charset="0"/>
                  </a:rPr>
                  <a:t>Hydropower</a:t>
                </a:r>
              </a:p>
              <a:p>
                <a:pPr marL="285750" indent="-285750">
                  <a:buFont typeface="Wingdings" panose="05000000000000000000" pitchFamily="2" charset="2"/>
                  <a:buChar char="§"/>
                </a:pPr>
                <a:r>
                  <a:rPr lang="en-US" sz="1200" b="1" dirty="0">
                    <a:solidFill>
                      <a:srgbClr val="004C82"/>
                    </a:solidFill>
                    <a:latin typeface="Calibri" panose="020F0502020204030204" pitchFamily="34" charset="0"/>
                    <a:cs typeface="Calibri" panose="020F0502020204030204" pitchFamily="34" charset="0"/>
                  </a:rPr>
                  <a:t>Extraction and refining of fossil fuels </a:t>
                </a:r>
              </a:p>
              <a:p>
                <a:pPr marL="285750" indent="-285750">
                  <a:buFont typeface="Wingdings" panose="05000000000000000000" pitchFamily="2" charset="2"/>
                  <a:buChar char="§"/>
                </a:pPr>
                <a:r>
                  <a:rPr lang="en-US" sz="1200" b="1" dirty="0">
                    <a:solidFill>
                      <a:srgbClr val="004C82"/>
                    </a:solidFill>
                    <a:latin typeface="Calibri" panose="020F0502020204030204" pitchFamily="34" charset="0"/>
                    <a:cs typeface="Calibri" panose="020F0502020204030204" pitchFamily="34" charset="0"/>
                  </a:rPr>
                  <a:t>Growing of biomass for bioenergy</a:t>
                </a:r>
              </a:p>
              <a:p>
                <a:pPr algn="ctr"/>
                <a:endParaRPr lang="en-GB" sz="1200" b="1" dirty="0">
                  <a:solidFill>
                    <a:srgbClr val="004C82"/>
                  </a:solidFill>
                  <a:latin typeface="Calibri" panose="020F0502020204030204" pitchFamily="34" charset="0"/>
                  <a:cs typeface="Calibri" panose="020F0502020204030204" pitchFamily="34" charset="0"/>
                </a:endParaRPr>
              </a:p>
            </p:txBody>
          </p:sp>
        </p:grpSp>
      </p:grpSp>
    </p:spTree>
    <p:extLst>
      <p:ext uri="{BB962C8B-B14F-4D97-AF65-F5344CB8AC3E}">
        <p14:creationId xmlns:p14="http://schemas.microsoft.com/office/powerpoint/2010/main" val="3708527515"/>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6BF299A-84B6-4CF8-8DE1-42EB727AC9C9}"/>
              </a:ext>
            </a:extLst>
          </p:cNvPr>
          <p:cNvSpPr>
            <a:spLocks noGrp="1"/>
          </p:cNvSpPr>
          <p:nvPr>
            <p:ph type="title"/>
          </p:nvPr>
        </p:nvSpPr>
        <p:spPr>
          <a:xfrm>
            <a:off x="449817" y="725074"/>
            <a:ext cx="8097740" cy="735586"/>
          </a:xfrm>
        </p:spPr>
        <p:txBody>
          <a:bodyPr/>
          <a:lstStyle/>
          <a:p>
            <a:r>
              <a:rPr lang="en-US" sz="2300" b="1" dirty="0"/>
              <a:t>Time for a quick quiz game</a:t>
            </a:r>
            <a:r>
              <a:rPr lang="en-US" sz="2400" dirty="0"/>
              <a:t>!</a:t>
            </a:r>
            <a:br>
              <a:rPr lang="en-US" sz="2000" b="1" dirty="0"/>
            </a:br>
            <a:r>
              <a:rPr lang="en-US" sz="2000" b="1" dirty="0"/>
              <a:t>How much water is needed in the energy sector?</a:t>
            </a:r>
            <a:endParaRPr lang="en-US" b="1" dirty="0">
              <a:highlight>
                <a:srgbClr val="FFFF00"/>
              </a:highlight>
            </a:endParaRPr>
          </a:p>
        </p:txBody>
      </p:sp>
      <p:sp>
        <p:nvSpPr>
          <p:cNvPr id="3" name="Textplatzhalter 1">
            <a:extLst>
              <a:ext uri="{FF2B5EF4-FFF2-40B4-BE49-F238E27FC236}">
                <a16:creationId xmlns:a16="http://schemas.microsoft.com/office/drawing/2014/main" id="{5F617703-9BFA-463B-A2C4-65BD07EF80A3}"/>
              </a:ext>
            </a:extLst>
          </p:cNvPr>
          <p:cNvSpPr txBox="1">
            <a:spLocks/>
          </p:cNvSpPr>
          <p:nvPr/>
        </p:nvSpPr>
        <p:spPr>
          <a:xfrm>
            <a:off x="985658" y="1844511"/>
            <a:ext cx="7172684" cy="2839832"/>
          </a:xfrm>
          <a:prstGeom prst="rect">
            <a:avLst/>
          </a:prstGeom>
        </p:spPr>
        <p:txBody>
          <a:bodyPr lIns="91440" tIns="45720" rIns="91440" bIns="45720" anchor="t"/>
          <a:lstStyle>
            <a:lvl1pPr marL="0" indent="0" algn="l" defTabSz="685800" rtl="0" eaLnBrk="1" latinLnBrk="0" hangingPunct="1">
              <a:lnSpc>
                <a:spcPct val="90000"/>
              </a:lnSpc>
              <a:spcBef>
                <a:spcPts val="600"/>
              </a:spcBef>
              <a:buFont typeface="Arial" panose="020B0604020202020204" pitchFamily="34" charset="0"/>
              <a:buNone/>
              <a:defRPr lang="de-DE" sz="2000" kern="1200" dirty="0" smtClean="0">
                <a:solidFill>
                  <a:schemeClr val="tx1"/>
                </a:solidFill>
                <a:latin typeface="Calibri" panose="020F0502020204030204" pitchFamily="34" charset="0"/>
                <a:ea typeface="+mn-ea"/>
                <a:cs typeface="Calibri" panose="020F0502020204030204" pitchFamily="34" charset="0"/>
              </a:defRPr>
            </a:lvl1pPr>
            <a:lvl2pPr marL="273050" indent="-273050" algn="l" defTabSz="685800" rtl="0" eaLnBrk="1" latinLnBrk="0" hangingPunct="1">
              <a:lnSpc>
                <a:spcPct val="90000"/>
              </a:lnSpc>
              <a:spcBef>
                <a:spcPts val="600"/>
              </a:spcBef>
              <a:spcAft>
                <a:spcPts val="0"/>
              </a:spcAft>
              <a:buClr>
                <a:srgbClr val="F4971A"/>
              </a:buClr>
              <a:buSzPct val="125000"/>
              <a:buFont typeface="Wingdings" panose="05000000000000000000" pitchFamily="2" charset="2"/>
              <a:buChar char="§"/>
              <a:defRPr lang="de-DE" sz="2000" kern="1200" dirty="0" smtClean="0">
                <a:solidFill>
                  <a:schemeClr val="tx1"/>
                </a:solidFill>
                <a:latin typeface="Calibri" panose="020F0502020204030204" pitchFamily="34" charset="0"/>
                <a:ea typeface="+mn-ea"/>
                <a:cs typeface="Calibri" panose="020F0502020204030204" pitchFamily="34" charset="0"/>
              </a:defRPr>
            </a:lvl2pPr>
            <a:lvl3pPr marL="536575" indent="-263525" algn="l" defTabSz="685800" rtl="0" eaLnBrk="1" latinLnBrk="0" hangingPunct="1">
              <a:lnSpc>
                <a:spcPct val="90000"/>
              </a:lnSpc>
              <a:spcBef>
                <a:spcPts val="600"/>
              </a:spcBef>
              <a:spcAft>
                <a:spcPts val="0"/>
              </a:spcAft>
              <a:buClr>
                <a:srgbClr val="F4971A"/>
              </a:buClr>
              <a:buSzPct val="125000"/>
              <a:buFont typeface="Symbol" panose="05050102010706020507" pitchFamily="18" charset="2"/>
              <a:buChar char="-"/>
              <a:defRPr lang="de-DE" sz="1800" kern="1200" dirty="0">
                <a:solidFill>
                  <a:schemeClr val="tx1"/>
                </a:solidFill>
                <a:latin typeface="Calibri" panose="020F0502020204030204" pitchFamily="34" charset="0"/>
                <a:ea typeface="+mn-ea"/>
                <a:cs typeface="Calibri" panose="020F050202020403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457200" lvl="1" indent="-457200">
              <a:buFont typeface="+mj-lt"/>
              <a:buAutoNum type="arabicPeriod"/>
            </a:pPr>
            <a:r>
              <a:rPr lang="en-US" dirty="0">
                <a:latin typeface="Arial"/>
                <a:cs typeface="Calibri"/>
              </a:rPr>
              <a:t>We have seen previously that 90% of energy produced today is water-intensive, meaning that nearly all forms of energy rely on water. </a:t>
            </a:r>
            <a:endParaRPr lang="en-US" dirty="0">
              <a:latin typeface="Arial"/>
            </a:endParaRPr>
          </a:p>
          <a:p>
            <a:pPr marL="720725" lvl="2" indent="-457200">
              <a:buFont typeface="Wingdings" panose="05000000000000000000" pitchFamily="2" charset="2"/>
              <a:buChar char="§"/>
            </a:pPr>
            <a:r>
              <a:rPr lang="en-US" dirty="0">
                <a:latin typeface="Arial"/>
                <a:cs typeface="Calibri"/>
              </a:rPr>
              <a:t>Which part of the energy sector accounts for the largest amount of water withdrawals?</a:t>
            </a:r>
          </a:p>
          <a:p>
            <a:pPr marL="720725" lvl="2" indent="-457200">
              <a:buFont typeface="Wingdings" panose="05000000000000000000" pitchFamily="2" charset="2"/>
              <a:buChar char="§"/>
            </a:pPr>
            <a:endParaRPr lang="en-US" dirty="0">
              <a:latin typeface="Arial"/>
              <a:cs typeface="Calibri"/>
            </a:endParaRPr>
          </a:p>
        </p:txBody>
      </p:sp>
    </p:spTree>
    <p:extLst>
      <p:ext uri="{BB962C8B-B14F-4D97-AF65-F5344CB8AC3E}">
        <p14:creationId xmlns:p14="http://schemas.microsoft.com/office/powerpoint/2010/main" val="3554626188"/>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5DBE1F71-263B-4489-B989-ECF3105CABC7}"/>
              </a:ext>
            </a:extLst>
          </p:cNvPr>
          <p:cNvSpPr>
            <a:spLocks noGrp="1"/>
          </p:cNvSpPr>
          <p:nvPr>
            <p:ph type="body" sz="quarter" idx="14"/>
          </p:nvPr>
        </p:nvSpPr>
        <p:spPr>
          <a:xfrm>
            <a:off x="449816" y="1102468"/>
            <a:ext cx="8567737" cy="270565"/>
          </a:xfrm>
        </p:spPr>
        <p:txBody>
          <a:bodyPr/>
          <a:lstStyle/>
          <a:p>
            <a:r>
              <a:rPr lang="en-US" dirty="0"/>
              <a:t>Where do we need water for energy production?</a:t>
            </a:r>
          </a:p>
        </p:txBody>
      </p:sp>
      <p:graphicFrame>
        <p:nvGraphicFramePr>
          <p:cNvPr id="6" name="Diagramm 5">
            <a:extLst>
              <a:ext uri="{FF2B5EF4-FFF2-40B4-BE49-F238E27FC236}">
                <a16:creationId xmlns:a16="http://schemas.microsoft.com/office/drawing/2014/main" id="{17797A1F-9143-49CB-8F70-E6D8831A74A9}"/>
              </a:ext>
            </a:extLst>
          </p:cNvPr>
          <p:cNvGraphicFramePr/>
          <p:nvPr>
            <p:extLst>
              <p:ext uri="{D42A27DB-BD31-4B8C-83A1-F6EECF244321}">
                <p14:modId xmlns:p14="http://schemas.microsoft.com/office/powerpoint/2010/main" val="864288933"/>
              </p:ext>
            </p:extLst>
          </p:nvPr>
        </p:nvGraphicFramePr>
        <p:xfrm>
          <a:off x="813545" y="1458565"/>
          <a:ext cx="7172683" cy="33657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itel 3">
            <a:extLst>
              <a:ext uri="{FF2B5EF4-FFF2-40B4-BE49-F238E27FC236}">
                <a16:creationId xmlns:a16="http://schemas.microsoft.com/office/drawing/2014/main" id="{C20D70EF-BC4C-4825-8F24-CFB51ED7FB63}"/>
              </a:ext>
            </a:extLst>
          </p:cNvPr>
          <p:cNvSpPr>
            <a:spLocks noGrp="1"/>
          </p:cNvSpPr>
          <p:nvPr>
            <p:ph type="title"/>
          </p:nvPr>
        </p:nvSpPr>
        <p:spPr/>
        <p:txBody>
          <a:bodyPr/>
          <a:lstStyle/>
          <a:p>
            <a:r>
              <a:rPr lang="en-US" dirty="0"/>
              <a:t>Water for Energy</a:t>
            </a:r>
          </a:p>
        </p:txBody>
      </p:sp>
      <p:sp>
        <p:nvSpPr>
          <p:cNvPr id="5" name="Foliennummernplatzhalter 4">
            <a:extLst>
              <a:ext uri="{FF2B5EF4-FFF2-40B4-BE49-F238E27FC236}">
                <a16:creationId xmlns:a16="http://schemas.microsoft.com/office/drawing/2014/main" id="{B4E97046-7C04-433E-AA40-39268CE040B4}"/>
              </a:ext>
            </a:extLst>
          </p:cNvPr>
          <p:cNvSpPr>
            <a:spLocks noGrp="1"/>
          </p:cNvSpPr>
          <p:nvPr>
            <p:ph type="sldNum" sz="quarter" idx="16"/>
          </p:nvPr>
        </p:nvSpPr>
        <p:spPr/>
        <p:txBody>
          <a:bodyPr/>
          <a:lstStyle/>
          <a:p>
            <a:fld id="{CF23C0C3-F0EC-4AF0-84C8-08554CFEDD03}" type="slidenum">
              <a:rPr lang="en-GB" smtClean="0"/>
              <a:t>15</a:t>
            </a:fld>
            <a:endParaRPr lang="en-GB"/>
          </a:p>
        </p:txBody>
      </p:sp>
    </p:spTree>
    <p:extLst>
      <p:ext uri="{BB962C8B-B14F-4D97-AF65-F5344CB8AC3E}">
        <p14:creationId xmlns:p14="http://schemas.microsoft.com/office/powerpoint/2010/main" val="1158972140"/>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D30E8E5D-0993-48EF-9C96-41E31B55533D}"/>
              </a:ext>
            </a:extLst>
          </p:cNvPr>
          <p:cNvSpPr>
            <a:spLocks noGrp="1"/>
          </p:cNvSpPr>
          <p:nvPr>
            <p:ph type="body" sz="quarter" idx="14"/>
          </p:nvPr>
        </p:nvSpPr>
        <p:spPr>
          <a:xfrm>
            <a:off x="449263" y="1188000"/>
            <a:ext cx="8567737" cy="270565"/>
          </a:xfrm>
        </p:spPr>
        <p:txBody>
          <a:bodyPr/>
          <a:lstStyle/>
          <a:p>
            <a:r>
              <a:rPr lang="en-US"/>
              <a:t>Water withdrawals and consumption in the energy sector, 2014</a:t>
            </a:r>
            <a:endParaRPr lang="de-DE"/>
          </a:p>
        </p:txBody>
      </p:sp>
      <p:sp>
        <p:nvSpPr>
          <p:cNvPr id="4" name="Titel 3">
            <a:extLst>
              <a:ext uri="{FF2B5EF4-FFF2-40B4-BE49-F238E27FC236}">
                <a16:creationId xmlns:a16="http://schemas.microsoft.com/office/drawing/2014/main" id="{0CBE52D4-52CC-4CCE-87BD-BC9F8C2C9CC7}"/>
              </a:ext>
            </a:extLst>
          </p:cNvPr>
          <p:cNvSpPr>
            <a:spLocks noGrp="1"/>
          </p:cNvSpPr>
          <p:nvPr>
            <p:ph type="title"/>
          </p:nvPr>
        </p:nvSpPr>
        <p:spPr/>
        <p:txBody>
          <a:bodyPr/>
          <a:lstStyle/>
          <a:p>
            <a:r>
              <a:rPr lang="en-US" dirty="0"/>
              <a:t>Water for Energy</a:t>
            </a:r>
          </a:p>
        </p:txBody>
      </p:sp>
      <p:sp>
        <p:nvSpPr>
          <p:cNvPr id="5" name="Foliennummernplatzhalter 4">
            <a:extLst>
              <a:ext uri="{FF2B5EF4-FFF2-40B4-BE49-F238E27FC236}">
                <a16:creationId xmlns:a16="http://schemas.microsoft.com/office/drawing/2014/main" id="{25E7DA2A-A573-42DE-9C5A-00868C8766AE}"/>
              </a:ext>
            </a:extLst>
          </p:cNvPr>
          <p:cNvSpPr>
            <a:spLocks noGrp="1"/>
          </p:cNvSpPr>
          <p:nvPr>
            <p:ph type="sldNum" sz="quarter" idx="16"/>
          </p:nvPr>
        </p:nvSpPr>
        <p:spPr/>
        <p:txBody>
          <a:bodyPr/>
          <a:lstStyle/>
          <a:p>
            <a:fld id="{CF23C0C3-F0EC-4AF0-84C8-08554CFEDD03}" type="slidenum">
              <a:rPr lang="en-GB" smtClean="0"/>
              <a:t>16</a:t>
            </a:fld>
            <a:endParaRPr lang="en-GB"/>
          </a:p>
        </p:txBody>
      </p:sp>
      <p:pic>
        <p:nvPicPr>
          <p:cNvPr id="7" name="Grafik 6">
            <a:extLst>
              <a:ext uri="{FF2B5EF4-FFF2-40B4-BE49-F238E27FC236}">
                <a16:creationId xmlns:a16="http://schemas.microsoft.com/office/drawing/2014/main" id="{0EC9249A-08D2-44F2-81B3-EF834C2DA853}"/>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a:stretch/>
        </p:blipFill>
        <p:spPr>
          <a:xfrm>
            <a:off x="259977" y="2297708"/>
            <a:ext cx="4742329" cy="2263399"/>
          </a:xfrm>
          <a:prstGeom prst="rect">
            <a:avLst/>
          </a:prstGeom>
          <a:ln>
            <a:solidFill>
              <a:schemeClr val="tx1"/>
            </a:solidFill>
          </a:ln>
        </p:spPr>
      </p:pic>
      <p:sp>
        <p:nvSpPr>
          <p:cNvPr id="8" name="Textfeld 7">
            <a:extLst>
              <a:ext uri="{FF2B5EF4-FFF2-40B4-BE49-F238E27FC236}">
                <a16:creationId xmlns:a16="http://schemas.microsoft.com/office/drawing/2014/main" id="{B2D25A65-1B27-4EA3-91FF-B33C85734E2D}"/>
              </a:ext>
            </a:extLst>
          </p:cNvPr>
          <p:cNvSpPr txBox="1"/>
          <p:nvPr/>
        </p:nvSpPr>
        <p:spPr>
          <a:xfrm>
            <a:off x="2553937" y="4666831"/>
            <a:ext cx="1431802" cy="276999"/>
          </a:xfrm>
          <a:prstGeom prst="rect">
            <a:avLst/>
          </a:prstGeom>
          <a:noFill/>
        </p:spPr>
        <p:txBody>
          <a:bodyPr wrap="none" rtlCol="0">
            <a:spAutoFit/>
          </a:bodyPr>
          <a:lstStyle/>
          <a:p>
            <a:pPr algn="l"/>
            <a:r>
              <a:rPr lang="de-DE" sz="1200" dirty="0"/>
              <a:t>Source: IEA, 2016</a:t>
            </a:r>
          </a:p>
        </p:txBody>
      </p:sp>
      <p:graphicFrame>
        <p:nvGraphicFramePr>
          <p:cNvPr id="9" name="Diagramm 8">
            <a:extLst>
              <a:ext uri="{FF2B5EF4-FFF2-40B4-BE49-F238E27FC236}">
                <a16:creationId xmlns:a16="http://schemas.microsoft.com/office/drawing/2014/main" id="{5EB68876-3C3F-4F98-8BB7-76F73FF09CF4}"/>
              </a:ext>
            </a:extLst>
          </p:cNvPr>
          <p:cNvGraphicFramePr/>
          <p:nvPr>
            <p:extLst>
              <p:ext uri="{D42A27DB-BD31-4B8C-83A1-F6EECF244321}">
                <p14:modId xmlns:p14="http://schemas.microsoft.com/office/powerpoint/2010/main" val="3226373341"/>
              </p:ext>
            </p:extLst>
          </p:nvPr>
        </p:nvGraphicFramePr>
        <p:xfrm>
          <a:off x="5129666" y="1843475"/>
          <a:ext cx="3826075" cy="2827557"/>
        </p:xfrm>
        <a:graphic>
          <a:graphicData uri="http://schemas.openxmlformats.org/drawingml/2006/chart">
            <c:chart xmlns:c="http://schemas.openxmlformats.org/drawingml/2006/chart" xmlns:r="http://schemas.openxmlformats.org/officeDocument/2006/relationships" r:id="rId4"/>
          </a:graphicData>
        </a:graphic>
      </p:graphicFrame>
      <p:sp>
        <p:nvSpPr>
          <p:cNvPr id="10" name="Textfeld 9">
            <a:extLst>
              <a:ext uri="{FF2B5EF4-FFF2-40B4-BE49-F238E27FC236}">
                <a16:creationId xmlns:a16="http://schemas.microsoft.com/office/drawing/2014/main" id="{16463995-7B20-484C-886E-1C351D70335A}"/>
              </a:ext>
            </a:extLst>
          </p:cNvPr>
          <p:cNvSpPr txBox="1"/>
          <p:nvPr/>
        </p:nvSpPr>
        <p:spPr>
          <a:xfrm>
            <a:off x="5086716" y="4666831"/>
            <a:ext cx="3161443" cy="276999"/>
          </a:xfrm>
          <a:prstGeom prst="rect">
            <a:avLst/>
          </a:prstGeom>
          <a:noFill/>
        </p:spPr>
        <p:txBody>
          <a:bodyPr wrap="none" rtlCol="0">
            <a:spAutoFit/>
          </a:bodyPr>
          <a:lstStyle/>
          <a:p>
            <a:pPr algn="l"/>
            <a:r>
              <a:rPr lang="en-US" sz="1200" dirty="0"/>
              <a:t>Source: own illustration based on IEA, 2016</a:t>
            </a:r>
          </a:p>
        </p:txBody>
      </p:sp>
      <p:sp>
        <p:nvSpPr>
          <p:cNvPr id="11" name="Textfeld 10">
            <a:extLst>
              <a:ext uri="{FF2B5EF4-FFF2-40B4-BE49-F238E27FC236}">
                <a16:creationId xmlns:a16="http://schemas.microsoft.com/office/drawing/2014/main" id="{34BB7328-7771-4CE2-8AC0-1D3B8BAC4068}"/>
              </a:ext>
            </a:extLst>
          </p:cNvPr>
          <p:cNvSpPr txBox="1"/>
          <p:nvPr/>
        </p:nvSpPr>
        <p:spPr>
          <a:xfrm>
            <a:off x="2749503" y="2333373"/>
            <a:ext cx="1040670" cy="246221"/>
          </a:xfrm>
          <a:prstGeom prst="rect">
            <a:avLst/>
          </a:prstGeom>
          <a:noFill/>
        </p:spPr>
        <p:txBody>
          <a:bodyPr wrap="none" rtlCol="0">
            <a:spAutoFit/>
          </a:bodyPr>
          <a:lstStyle/>
          <a:p>
            <a:pPr algn="l"/>
            <a:r>
              <a:rPr lang="de-DE" sz="1000" b="1">
                <a:solidFill>
                  <a:srgbClr val="A79AC0"/>
                </a:solidFill>
                <a:latin typeface="Calibri" panose="020F0502020204030204" pitchFamily="34" charset="0"/>
                <a:cs typeface="Calibri" panose="020F0502020204030204" pitchFamily="34" charset="0"/>
              </a:rPr>
              <a:t>Natural gas &lt;1%</a:t>
            </a:r>
          </a:p>
        </p:txBody>
      </p:sp>
      <p:cxnSp>
        <p:nvCxnSpPr>
          <p:cNvPr id="13" name="Gerader Verbinder 12">
            <a:extLst>
              <a:ext uri="{FF2B5EF4-FFF2-40B4-BE49-F238E27FC236}">
                <a16:creationId xmlns:a16="http://schemas.microsoft.com/office/drawing/2014/main" id="{551839DD-7AC8-400D-85B4-6BC650AFD56A}"/>
              </a:ext>
            </a:extLst>
          </p:cNvPr>
          <p:cNvCxnSpPr>
            <a:cxnSpLocks/>
          </p:cNvCxnSpPr>
          <p:nvPr/>
        </p:nvCxnSpPr>
        <p:spPr>
          <a:xfrm flipH="1" flipV="1">
            <a:off x="3711388" y="2491378"/>
            <a:ext cx="381036" cy="511798"/>
          </a:xfrm>
          <a:prstGeom prst="line">
            <a:avLst/>
          </a:prstGeom>
          <a:ln>
            <a:solidFill>
              <a:srgbClr val="A79AC0"/>
            </a:solidFill>
          </a:ln>
        </p:spPr>
        <p:style>
          <a:lnRef idx="1">
            <a:schemeClr val="dk1"/>
          </a:lnRef>
          <a:fillRef idx="0">
            <a:schemeClr val="dk1"/>
          </a:fillRef>
          <a:effectRef idx="0">
            <a:schemeClr val="dk1"/>
          </a:effectRef>
          <a:fontRef idx="minor">
            <a:schemeClr val="tx1"/>
          </a:fontRef>
        </p:style>
      </p:cxnSp>
      <p:sp>
        <p:nvSpPr>
          <p:cNvPr id="18" name="Textfeld 17">
            <a:extLst>
              <a:ext uri="{FF2B5EF4-FFF2-40B4-BE49-F238E27FC236}">
                <a16:creationId xmlns:a16="http://schemas.microsoft.com/office/drawing/2014/main" id="{738B66B8-F125-410C-AF65-C71946721476}"/>
              </a:ext>
            </a:extLst>
          </p:cNvPr>
          <p:cNvSpPr txBox="1"/>
          <p:nvPr/>
        </p:nvSpPr>
        <p:spPr>
          <a:xfrm>
            <a:off x="188259" y="1967920"/>
            <a:ext cx="2870658" cy="307777"/>
          </a:xfrm>
          <a:prstGeom prst="rect">
            <a:avLst/>
          </a:prstGeom>
          <a:noFill/>
        </p:spPr>
        <p:txBody>
          <a:bodyPr wrap="none" rtlCol="0">
            <a:spAutoFit/>
          </a:bodyPr>
          <a:lstStyle/>
          <a:p>
            <a:pPr algn="l"/>
            <a:r>
              <a:rPr lang="en-US" sz="1400" dirty="0">
                <a:solidFill>
                  <a:srgbClr val="575756"/>
                </a:solidFill>
              </a:rPr>
              <a:t>Total water withdrawals: 398 </a:t>
            </a:r>
            <a:r>
              <a:rPr lang="en-US" sz="1400" dirty="0" err="1">
                <a:solidFill>
                  <a:srgbClr val="575756"/>
                </a:solidFill>
              </a:rPr>
              <a:t>bcm</a:t>
            </a:r>
            <a:r>
              <a:rPr lang="en-US" sz="1400" dirty="0">
                <a:solidFill>
                  <a:srgbClr val="575756"/>
                </a:solidFill>
              </a:rPr>
              <a:t> </a:t>
            </a:r>
          </a:p>
        </p:txBody>
      </p:sp>
      <p:sp>
        <p:nvSpPr>
          <p:cNvPr id="19" name="Textfeld 18">
            <a:extLst>
              <a:ext uri="{FF2B5EF4-FFF2-40B4-BE49-F238E27FC236}">
                <a16:creationId xmlns:a16="http://schemas.microsoft.com/office/drawing/2014/main" id="{A97279C3-F836-465F-89DD-6D64704992DC}"/>
              </a:ext>
            </a:extLst>
          </p:cNvPr>
          <p:cNvSpPr txBox="1"/>
          <p:nvPr/>
        </p:nvSpPr>
        <p:spPr>
          <a:xfrm>
            <a:off x="5086716" y="1541871"/>
            <a:ext cx="2899512" cy="307777"/>
          </a:xfrm>
          <a:prstGeom prst="rect">
            <a:avLst/>
          </a:prstGeom>
          <a:noFill/>
        </p:spPr>
        <p:txBody>
          <a:bodyPr wrap="none" rtlCol="0">
            <a:spAutoFit/>
          </a:bodyPr>
          <a:lstStyle/>
          <a:p>
            <a:pPr algn="l"/>
            <a:r>
              <a:rPr lang="en-US" sz="1400" dirty="0">
                <a:solidFill>
                  <a:srgbClr val="575756"/>
                </a:solidFill>
              </a:rPr>
              <a:t>Total water consumption: 48 </a:t>
            </a:r>
            <a:r>
              <a:rPr lang="en-US" sz="1400" dirty="0" err="1">
                <a:solidFill>
                  <a:srgbClr val="575756"/>
                </a:solidFill>
              </a:rPr>
              <a:t>bcm</a:t>
            </a:r>
            <a:r>
              <a:rPr lang="en-US" sz="1400" dirty="0">
                <a:solidFill>
                  <a:srgbClr val="575756"/>
                </a:solidFill>
              </a:rPr>
              <a:t>  </a:t>
            </a:r>
          </a:p>
        </p:txBody>
      </p:sp>
      <p:sp>
        <p:nvSpPr>
          <p:cNvPr id="20" name="Textfeld 19">
            <a:extLst>
              <a:ext uri="{FF2B5EF4-FFF2-40B4-BE49-F238E27FC236}">
                <a16:creationId xmlns:a16="http://schemas.microsoft.com/office/drawing/2014/main" id="{6349A48E-2964-4377-839C-64F2BF15CE3E}"/>
              </a:ext>
            </a:extLst>
          </p:cNvPr>
          <p:cNvSpPr txBox="1"/>
          <p:nvPr/>
        </p:nvSpPr>
        <p:spPr>
          <a:xfrm>
            <a:off x="7851697" y="1899102"/>
            <a:ext cx="1032326" cy="577081"/>
          </a:xfrm>
          <a:prstGeom prst="rect">
            <a:avLst/>
          </a:prstGeom>
          <a:noFill/>
          <a:ln>
            <a:solidFill>
              <a:srgbClr val="1B7B95"/>
            </a:solidFill>
          </a:ln>
        </p:spPr>
        <p:txBody>
          <a:bodyPr wrap="square" rtlCol="0">
            <a:spAutoFit/>
          </a:bodyPr>
          <a:lstStyle/>
          <a:p>
            <a:pPr algn="ctr"/>
            <a:r>
              <a:rPr lang="de-DE" sz="1050" b="1">
                <a:solidFill>
                  <a:srgbClr val="1B7B95"/>
                </a:solidFill>
                <a:latin typeface="Calibri" panose="020F0502020204030204" pitchFamily="34" charset="0"/>
                <a:cs typeface="Calibri" panose="020F0502020204030204" pitchFamily="34" charset="0"/>
              </a:rPr>
              <a:t>Primary </a:t>
            </a:r>
            <a:r>
              <a:rPr lang="de-DE" sz="1050" b="1" err="1">
                <a:solidFill>
                  <a:srgbClr val="1B7B95"/>
                </a:solidFill>
                <a:latin typeface="Calibri" panose="020F0502020204030204" pitchFamily="34" charset="0"/>
                <a:cs typeface="Calibri" panose="020F0502020204030204" pitchFamily="34" charset="0"/>
              </a:rPr>
              <a:t>energy</a:t>
            </a:r>
            <a:r>
              <a:rPr lang="de-DE" sz="1050" b="1">
                <a:solidFill>
                  <a:srgbClr val="1B7B95"/>
                </a:solidFill>
                <a:latin typeface="Calibri" panose="020F0502020204030204" pitchFamily="34" charset="0"/>
                <a:cs typeface="Calibri" panose="020F0502020204030204" pitchFamily="34" charset="0"/>
              </a:rPr>
              <a:t> </a:t>
            </a:r>
            <a:r>
              <a:rPr lang="de-DE" sz="1000" b="1" err="1">
                <a:solidFill>
                  <a:srgbClr val="1B7B95"/>
                </a:solidFill>
                <a:latin typeface="Calibri" panose="020F0502020204030204" pitchFamily="34" charset="0"/>
                <a:cs typeface="Calibri" panose="020F0502020204030204" pitchFamily="34" charset="0"/>
              </a:rPr>
              <a:t>production</a:t>
            </a:r>
            <a:r>
              <a:rPr lang="de-DE" sz="1050" b="1">
                <a:solidFill>
                  <a:srgbClr val="1B7B95"/>
                </a:solidFill>
                <a:latin typeface="Calibri" panose="020F0502020204030204" pitchFamily="34" charset="0"/>
                <a:cs typeface="Calibri" panose="020F0502020204030204" pitchFamily="34" charset="0"/>
              </a:rPr>
              <a:t> </a:t>
            </a:r>
          </a:p>
          <a:p>
            <a:pPr algn="ctr"/>
            <a:r>
              <a:rPr lang="de-DE" sz="1050" b="1">
                <a:solidFill>
                  <a:srgbClr val="1B7B95"/>
                </a:solidFill>
                <a:latin typeface="Calibri" panose="020F0502020204030204" pitchFamily="34" charset="0"/>
                <a:cs typeface="Calibri" panose="020F0502020204030204" pitchFamily="34" charset="0"/>
              </a:rPr>
              <a:t>64%</a:t>
            </a:r>
          </a:p>
        </p:txBody>
      </p:sp>
    </p:spTree>
    <p:extLst>
      <p:ext uri="{BB962C8B-B14F-4D97-AF65-F5344CB8AC3E}">
        <p14:creationId xmlns:p14="http://schemas.microsoft.com/office/powerpoint/2010/main" val="4104001586"/>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9F8050E6-03CD-4A5C-8EC1-33193145C46E}"/>
              </a:ext>
            </a:extLst>
          </p:cNvPr>
          <p:cNvSpPr>
            <a:spLocks noGrp="1"/>
          </p:cNvSpPr>
          <p:nvPr>
            <p:ph type="body" sz="quarter" idx="14"/>
          </p:nvPr>
        </p:nvSpPr>
        <p:spPr>
          <a:xfrm>
            <a:off x="449263" y="1188000"/>
            <a:ext cx="8567737" cy="357771"/>
          </a:xfrm>
        </p:spPr>
        <p:txBody>
          <a:bodyPr/>
          <a:lstStyle/>
          <a:p>
            <a:r>
              <a:rPr lang="en-US">
                <a:cs typeface="Calibri"/>
              </a:rPr>
              <a:t>Energy-related water consumption </a:t>
            </a:r>
            <a:endParaRPr lang="en-US"/>
          </a:p>
          <a:p>
            <a:endParaRPr lang="de-DE"/>
          </a:p>
        </p:txBody>
      </p:sp>
      <p:sp>
        <p:nvSpPr>
          <p:cNvPr id="4" name="Titel 3">
            <a:extLst>
              <a:ext uri="{FF2B5EF4-FFF2-40B4-BE49-F238E27FC236}">
                <a16:creationId xmlns:a16="http://schemas.microsoft.com/office/drawing/2014/main" id="{25EFB8D0-67C2-4CFA-AE73-89A180F6C5D7}"/>
              </a:ext>
            </a:extLst>
          </p:cNvPr>
          <p:cNvSpPr>
            <a:spLocks noGrp="1"/>
          </p:cNvSpPr>
          <p:nvPr>
            <p:ph type="title"/>
          </p:nvPr>
        </p:nvSpPr>
        <p:spPr/>
        <p:txBody>
          <a:bodyPr/>
          <a:lstStyle/>
          <a:p>
            <a:r>
              <a:rPr lang="en-US" dirty="0"/>
              <a:t>Water for Energy</a:t>
            </a:r>
          </a:p>
        </p:txBody>
      </p:sp>
      <p:sp>
        <p:nvSpPr>
          <p:cNvPr id="5" name="Foliennummernplatzhalter 4">
            <a:extLst>
              <a:ext uri="{FF2B5EF4-FFF2-40B4-BE49-F238E27FC236}">
                <a16:creationId xmlns:a16="http://schemas.microsoft.com/office/drawing/2014/main" id="{FA4FDB18-52C4-4F4A-BDC9-464BE7143E6D}"/>
              </a:ext>
            </a:extLst>
          </p:cNvPr>
          <p:cNvSpPr>
            <a:spLocks noGrp="1"/>
          </p:cNvSpPr>
          <p:nvPr>
            <p:ph type="sldNum" sz="quarter" idx="16"/>
          </p:nvPr>
        </p:nvSpPr>
        <p:spPr/>
        <p:txBody>
          <a:bodyPr/>
          <a:lstStyle/>
          <a:p>
            <a:fld id="{CF23C0C3-F0EC-4AF0-84C8-08554CFEDD03}" type="slidenum">
              <a:rPr lang="en-GB" smtClean="0"/>
              <a:t>17</a:t>
            </a:fld>
            <a:endParaRPr lang="en-GB"/>
          </a:p>
        </p:txBody>
      </p:sp>
      <p:sp>
        <p:nvSpPr>
          <p:cNvPr id="8" name="Textfeld 7">
            <a:extLst>
              <a:ext uri="{FF2B5EF4-FFF2-40B4-BE49-F238E27FC236}">
                <a16:creationId xmlns:a16="http://schemas.microsoft.com/office/drawing/2014/main" id="{ADEFF9F6-7B81-493D-BB49-9CAD166F43EB}"/>
              </a:ext>
            </a:extLst>
          </p:cNvPr>
          <p:cNvSpPr txBox="1"/>
          <p:nvPr/>
        </p:nvSpPr>
        <p:spPr>
          <a:xfrm>
            <a:off x="3455511" y="4529445"/>
            <a:ext cx="3222796" cy="276999"/>
          </a:xfrm>
          <a:prstGeom prst="rect">
            <a:avLst/>
          </a:prstGeom>
          <a:noFill/>
        </p:spPr>
        <p:txBody>
          <a:bodyPr wrap="square" rtlCol="0">
            <a:spAutoFit/>
          </a:bodyPr>
          <a:lstStyle/>
          <a:p>
            <a:pPr algn="l"/>
            <a:r>
              <a:rPr lang="en-US" sz="1200" dirty="0"/>
              <a:t>Source: own illustration based on IEA, 2016</a:t>
            </a:r>
          </a:p>
        </p:txBody>
      </p:sp>
      <p:graphicFrame>
        <p:nvGraphicFramePr>
          <p:cNvPr id="6" name="Tabelle 5">
            <a:extLst>
              <a:ext uri="{FF2B5EF4-FFF2-40B4-BE49-F238E27FC236}">
                <a16:creationId xmlns:a16="http://schemas.microsoft.com/office/drawing/2014/main" id="{7F6A718D-57C9-4B92-8E4B-2004EED809CD}"/>
              </a:ext>
            </a:extLst>
          </p:cNvPr>
          <p:cNvGraphicFramePr>
            <a:graphicFrameLocks noGrp="1"/>
          </p:cNvGraphicFramePr>
          <p:nvPr>
            <p:extLst>
              <p:ext uri="{D42A27DB-BD31-4B8C-83A1-F6EECF244321}">
                <p14:modId xmlns:p14="http://schemas.microsoft.com/office/powerpoint/2010/main" val="1420499086"/>
              </p:ext>
            </p:extLst>
          </p:nvPr>
        </p:nvGraphicFramePr>
        <p:xfrm>
          <a:off x="541731" y="1617227"/>
          <a:ext cx="7667321" cy="2963448"/>
        </p:xfrm>
        <a:graphic>
          <a:graphicData uri="http://schemas.openxmlformats.org/drawingml/2006/table">
            <a:tbl>
              <a:tblPr firstRow="1" bandRow="1">
                <a:tableStyleId>{7DF18680-E054-41AD-8BC1-D1AEF772440D}</a:tableStyleId>
              </a:tblPr>
              <a:tblGrid>
                <a:gridCol w="2232293">
                  <a:extLst>
                    <a:ext uri="{9D8B030D-6E8A-4147-A177-3AD203B41FA5}">
                      <a16:colId xmlns:a16="http://schemas.microsoft.com/office/drawing/2014/main" val="1723778882"/>
                    </a:ext>
                  </a:extLst>
                </a:gridCol>
                <a:gridCol w="1811676">
                  <a:extLst>
                    <a:ext uri="{9D8B030D-6E8A-4147-A177-3AD203B41FA5}">
                      <a16:colId xmlns:a16="http://schemas.microsoft.com/office/drawing/2014/main" val="214463352"/>
                    </a:ext>
                  </a:extLst>
                </a:gridCol>
                <a:gridCol w="1811676">
                  <a:extLst>
                    <a:ext uri="{9D8B030D-6E8A-4147-A177-3AD203B41FA5}">
                      <a16:colId xmlns:a16="http://schemas.microsoft.com/office/drawing/2014/main" val="2377952001"/>
                    </a:ext>
                  </a:extLst>
                </a:gridCol>
                <a:gridCol w="1811676">
                  <a:extLst>
                    <a:ext uri="{9D8B030D-6E8A-4147-A177-3AD203B41FA5}">
                      <a16:colId xmlns:a16="http://schemas.microsoft.com/office/drawing/2014/main" val="2842236279"/>
                    </a:ext>
                  </a:extLst>
                </a:gridCol>
              </a:tblGrid>
              <a:tr h="330528">
                <a:tc rowSpan="2">
                  <a:txBody>
                    <a:bodyPr/>
                    <a:lstStyle/>
                    <a:p>
                      <a:r>
                        <a:rPr lang="en-US" sz="1600" noProof="0"/>
                        <a:t>Region</a:t>
                      </a:r>
                    </a:p>
                  </a:txBody>
                  <a:tcPr>
                    <a:solidFill>
                      <a:srgbClr val="004C82"/>
                    </a:solidFill>
                  </a:tcPr>
                </a:tc>
                <a:tc gridSpan="3">
                  <a:txBody>
                    <a:bodyPr/>
                    <a:lstStyle/>
                    <a:p>
                      <a:pPr algn="ctr"/>
                      <a:r>
                        <a:rPr lang="en-US" sz="1600" noProof="0"/>
                        <a:t>Consumption (bcm)</a:t>
                      </a:r>
                    </a:p>
                  </a:txBody>
                  <a:tcPr>
                    <a:solidFill>
                      <a:srgbClr val="004C82"/>
                    </a:solidFill>
                  </a:tcPr>
                </a:tc>
                <a:tc hMerge="1">
                  <a:txBody>
                    <a:bodyPr/>
                    <a:lstStyle/>
                    <a:p>
                      <a:endParaRPr lang="de-DE"/>
                    </a:p>
                  </a:txBody>
                  <a:tcPr>
                    <a:solidFill>
                      <a:srgbClr val="004C82"/>
                    </a:solidFill>
                  </a:tcPr>
                </a:tc>
                <a:tc hMerge="1">
                  <a:txBody>
                    <a:bodyPr/>
                    <a:lstStyle/>
                    <a:p>
                      <a:endParaRPr lang="de-DE"/>
                    </a:p>
                  </a:txBody>
                  <a:tcPr>
                    <a:solidFill>
                      <a:srgbClr val="004C82"/>
                    </a:solidFill>
                  </a:tcPr>
                </a:tc>
                <a:extLst>
                  <a:ext uri="{0D108BD9-81ED-4DB2-BD59-A6C34878D82A}">
                    <a16:rowId xmlns:a16="http://schemas.microsoft.com/office/drawing/2014/main" val="4225423524"/>
                  </a:ext>
                </a:extLst>
              </a:tr>
              <a:tr h="292968">
                <a:tc vMerge="1">
                  <a:txBody>
                    <a:bodyPr/>
                    <a:lstStyle/>
                    <a:p>
                      <a:endParaRPr lang="de-DE"/>
                    </a:p>
                  </a:txBody>
                  <a:tcPr>
                    <a:solidFill>
                      <a:srgbClr val="004C82"/>
                    </a:solidFill>
                  </a:tcPr>
                </a:tc>
                <a:tc>
                  <a:txBody>
                    <a:bodyPr/>
                    <a:lstStyle/>
                    <a:p>
                      <a:pPr algn="ctr"/>
                      <a:r>
                        <a:rPr lang="en-US" noProof="0">
                          <a:solidFill>
                            <a:schemeClr val="bg1"/>
                          </a:solidFill>
                        </a:rPr>
                        <a:t>2014</a:t>
                      </a:r>
                    </a:p>
                  </a:txBody>
                  <a:tcPr>
                    <a:solidFill>
                      <a:srgbClr val="004C82"/>
                    </a:solidFill>
                  </a:tcPr>
                </a:tc>
                <a:tc>
                  <a:txBody>
                    <a:bodyPr/>
                    <a:lstStyle/>
                    <a:p>
                      <a:pPr algn="ctr"/>
                      <a:r>
                        <a:rPr lang="en-US" noProof="0">
                          <a:solidFill>
                            <a:schemeClr val="bg1"/>
                          </a:solidFill>
                        </a:rPr>
                        <a:t>2025</a:t>
                      </a:r>
                    </a:p>
                  </a:txBody>
                  <a:tcPr>
                    <a:solidFill>
                      <a:srgbClr val="004C82"/>
                    </a:solidFill>
                  </a:tcPr>
                </a:tc>
                <a:tc>
                  <a:txBody>
                    <a:bodyPr/>
                    <a:lstStyle/>
                    <a:p>
                      <a:pPr algn="ctr"/>
                      <a:r>
                        <a:rPr lang="en-US" noProof="0">
                          <a:solidFill>
                            <a:schemeClr val="bg1"/>
                          </a:solidFill>
                        </a:rPr>
                        <a:t>2040</a:t>
                      </a:r>
                    </a:p>
                  </a:txBody>
                  <a:tcPr>
                    <a:solidFill>
                      <a:srgbClr val="004C82"/>
                    </a:solidFill>
                  </a:tcPr>
                </a:tc>
                <a:extLst>
                  <a:ext uri="{0D108BD9-81ED-4DB2-BD59-A6C34878D82A}">
                    <a16:rowId xmlns:a16="http://schemas.microsoft.com/office/drawing/2014/main" val="2908818619"/>
                  </a:ext>
                </a:extLst>
              </a:tr>
              <a:tr h="307603">
                <a:tc>
                  <a:txBody>
                    <a:bodyPr/>
                    <a:lstStyle/>
                    <a:p>
                      <a:r>
                        <a:rPr lang="en-US" noProof="0"/>
                        <a:t>OECD</a:t>
                      </a:r>
                    </a:p>
                  </a:txBody>
                  <a:tcPr/>
                </a:tc>
                <a:tc>
                  <a:txBody>
                    <a:bodyPr/>
                    <a:lstStyle/>
                    <a:p>
                      <a:pPr algn="ctr"/>
                      <a:r>
                        <a:rPr lang="en-US" noProof="0"/>
                        <a:t>21</a:t>
                      </a:r>
                    </a:p>
                  </a:txBody>
                  <a:tcPr/>
                </a:tc>
                <a:tc>
                  <a:txBody>
                    <a:bodyPr/>
                    <a:lstStyle/>
                    <a:p>
                      <a:pPr algn="ctr"/>
                      <a:r>
                        <a:rPr lang="en-US" noProof="0"/>
                        <a:t>24</a:t>
                      </a:r>
                    </a:p>
                  </a:txBody>
                  <a:tcPr/>
                </a:tc>
                <a:tc>
                  <a:txBody>
                    <a:bodyPr/>
                    <a:lstStyle/>
                    <a:p>
                      <a:pPr algn="ctr"/>
                      <a:r>
                        <a:rPr lang="en-US" noProof="0"/>
                        <a:t>22</a:t>
                      </a:r>
                    </a:p>
                  </a:txBody>
                  <a:tcPr/>
                </a:tc>
                <a:extLst>
                  <a:ext uri="{0D108BD9-81ED-4DB2-BD59-A6C34878D82A}">
                    <a16:rowId xmlns:a16="http://schemas.microsoft.com/office/drawing/2014/main" val="3531438220"/>
                  </a:ext>
                </a:extLst>
              </a:tr>
              <a:tr h="495793">
                <a:tc>
                  <a:txBody>
                    <a:bodyPr/>
                    <a:lstStyle/>
                    <a:p>
                      <a:r>
                        <a:rPr lang="en-US" noProof="0"/>
                        <a:t>Eastern Europe/ Eurasia</a:t>
                      </a:r>
                    </a:p>
                  </a:txBody>
                  <a:tcPr/>
                </a:tc>
                <a:tc>
                  <a:txBody>
                    <a:bodyPr/>
                    <a:lstStyle/>
                    <a:p>
                      <a:pPr algn="ctr"/>
                      <a:r>
                        <a:rPr lang="en-US" noProof="0"/>
                        <a:t>4</a:t>
                      </a:r>
                    </a:p>
                  </a:txBody>
                  <a:tcPr/>
                </a:tc>
                <a:tc>
                  <a:txBody>
                    <a:bodyPr/>
                    <a:lstStyle/>
                    <a:p>
                      <a:pPr algn="ctr"/>
                      <a:r>
                        <a:rPr lang="en-US" noProof="0"/>
                        <a:t>4</a:t>
                      </a:r>
                    </a:p>
                  </a:txBody>
                  <a:tcPr/>
                </a:tc>
                <a:tc>
                  <a:txBody>
                    <a:bodyPr/>
                    <a:lstStyle/>
                    <a:p>
                      <a:pPr algn="ctr"/>
                      <a:r>
                        <a:rPr lang="en-US" noProof="0"/>
                        <a:t>4</a:t>
                      </a:r>
                    </a:p>
                  </a:txBody>
                  <a:tcPr/>
                </a:tc>
                <a:extLst>
                  <a:ext uri="{0D108BD9-81ED-4DB2-BD59-A6C34878D82A}">
                    <a16:rowId xmlns:a16="http://schemas.microsoft.com/office/drawing/2014/main" val="4205012420"/>
                  </a:ext>
                </a:extLst>
              </a:tr>
              <a:tr h="307603">
                <a:tc>
                  <a:txBody>
                    <a:bodyPr/>
                    <a:lstStyle/>
                    <a:p>
                      <a:r>
                        <a:rPr lang="en-US" noProof="0"/>
                        <a:t>Asia</a:t>
                      </a:r>
                    </a:p>
                  </a:txBody>
                  <a:tcPr/>
                </a:tc>
                <a:tc>
                  <a:txBody>
                    <a:bodyPr/>
                    <a:lstStyle/>
                    <a:p>
                      <a:pPr algn="ctr"/>
                      <a:r>
                        <a:rPr lang="en-US" noProof="0"/>
                        <a:t>15</a:t>
                      </a:r>
                    </a:p>
                  </a:txBody>
                  <a:tcPr/>
                </a:tc>
                <a:tc>
                  <a:txBody>
                    <a:bodyPr/>
                    <a:lstStyle/>
                    <a:p>
                      <a:pPr algn="ctr"/>
                      <a:r>
                        <a:rPr lang="en-US" noProof="0"/>
                        <a:t>23</a:t>
                      </a:r>
                    </a:p>
                  </a:txBody>
                  <a:tcPr/>
                </a:tc>
                <a:tc>
                  <a:txBody>
                    <a:bodyPr/>
                    <a:lstStyle/>
                    <a:p>
                      <a:pPr algn="ctr"/>
                      <a:r>
                        <a:rPr lang="en-US" noProof="0"/>
                        <a:t>37</a:t>
                      </a:r>
                    </a:p>
                  </a:txBody>
                  <a:tcPr/>
                </a:tc>
                <a:extLst>
                  <a:ext uri="{0D108BD9-81ED-4DB2-BD59-A6C34878D82A}">
                    <a16:rowId xmlns:a16="http://schemas.microsoft.com/office/drawing/2014/main" val="2646100985"/>
                  </a:ext>
                </a:extLst>
              </a:tr>
              <a:tr h="307603">
                <a:tc>
                  <a:txBody>
                    <a:bodyPr/>
                    <a:lstStyle/>
                    <a:p>
                      <a:r>
                        <a:rPr lang="en-US" noProof="0"/>
                        <a:t>Middle East</a:t>
                      </a:r>
                    </a:p>
                  </a:txBody>
                  <a:tcPr/>
                </a:tc>
                <a:tc>
                  <a:txBody>
                    <a:bodyPr/>
                    <a:lstStyle/>
                    <a:p>
                      <a:pPr algn="ctr"/>
                      <a:r>
                        <a:rPr lang="en-US" noProof="0"/>
                        <a:t>2</a:t>
                      </a:r>
                    </a:p>
                  </a:txBody>
                  <a:tcPr/>
                </a:tc>
                <a:tc>
                  <a:txBody>
                    <a:bodyPr/>
                    <a:lstStyle/>
                    <a:p>
                      <a:pPr algn="ctr"/>
                      <a:r>
                        <a:rPr lang="en-US" noProof="0"/>
                        <a:t>2</a:t>
                      </a:r>
                    </a:p>
                  </a:txBody>
                  <a:tcPr/>
                </a:tc>
                <a:tc>
                  <a:txBody>
                    <a:bodyPr/>
                    <a:lstStyle/>
                    <a:p>
                      <a:pPr algn="ctr"/>
                      <a:r>
                        <a:rPr lang="en-US" noProof="0"/>
                        <a:t>3</a:t>
                      </a:r>
                    </a:p>
                  </a:txBody>
                  <a:tcPr/>
                </a:tc>
                <a:extLst>
                  <a:ext uri="{0D108BD9-81ED-4DB2-BD59-A6C34878D82A}">
                    <a16:rowId xmlns:a16="http://schemas.microsoft.com/office/drawing/2014/main" val="3375755026"/>
                  </a:ext>
                </a:extLst>
              </a:tr>
              <a:tr h="307603">
                <a:tc>
                  <a:txBody>
                    <a:bodyPr/>
                    <a:lstStyle/>
                    <a:p>
                      <a:r>
                        <a:rPr lang="en-US" noProof="0"/>
                        <a:t>Africa</a:t>
                      </a:r>
                    </a:p>
                  </a:txBody>
                  <a:tcPr/>
                </a:tc>
                <a:tc>
                  <a:txBody>
                    <a:bodyPr/>
                    <a:lstStyle/>
                    <a:p>
                      <a:pPr algn="ctr"/>
                      <a:r>
                        <a:rPr lang="en-US" noProof="0"/>
                        <a:t>1</a:t>
                      </a:r>
                    </a:p>
                  </a:txBody>
                  <a:tcPr/>
                </a:tc>
                <a:tc>
                  <a:txBody>
                    <a:bodyPr/>
                    <a:lstStyle/>
                    <a:p>
                      <a:pPr algn="ctr"/>
                      <a:r>
                        <a:rPr lang="en-US" noProof="0"/>
                        <a:t>2</a:t>
                      </a:r>
                    </a:p>
                  </a:txBody>
                  <a:tcPr/>
                </a:tc>
                <a:tc>
                  <a:txBody>
                    <a:bodyPr/>
                    <a:lstStyle/>
                    <a:p>
                      <a:pPr algn="ctr"/>
                      <a:r>
                        <a:rPr lang="en-US" noProof="0"/>
                        <a:t>2</a:t>
                      </a:r>
                    </a:p>
                  </a:txBody>
                  <a:tcPr/>
                </a:tc>
                <a:extLst>
                  <a:ext uri="{0D108BD9-81ED-4DB2-BD59-A6C34878D82A}">
                    <a16:rowId xmlns:a16="http://schemas.microsoft.com/office/drawing/2014/main" val="1186530917"/>
                  </a:ext>
                </a:extLst>
              </a:tr>
              <a:tr h="307603">
                <a:tc>
                  <a:txBody>
                    <a:bodyPr/>
                    <a:lstStyle/>
                    <a:p>
                      <a:r>
                        <a:rPr lang="en-US" noProof="0"/>
                        <a:t>Latin America</a:t>
                      </a:r>
                    </a:p>
                  </a:txBody>
                  <a:tcPr/>
                </a:tc>
                <a:tc>
                  <a:txBody>
                    <a:bodyPr/>
                    <a:lstStyle/>
                    <a:p>
                      <a:pPr algn="ctr"/>
                      <a:r>
                        <a:rPr lang="en-US" noProof="0"/>
                        <a:t>4</a:t>
                      </a:r>
                    </a:p>
                  </a:txBody>
                  <a:tcPr/>
                </a:tc>
                <a:tc>
                  <a:txBody>
                    <a:bodyPr/>
                    <a:lstStyle/>
                    <a:p>
                      <a:pPr algn="ctr"/>
                      <a:r>
                        <a:rPr lang="en-US" noProof="0"/>
                        <a:t>4</a:t>
                      </a:r>
                    </a:p>
                  </a:txBody>
                  <a:tcPr/>
                </a:tc>
                <a:tc>
                  <a:txBody>
                    <a:bodyPr/>
                    <a:lstStyle/>
                    <a:p>
                      <a:pPr algn="ctr"/>
                      <a:r>
                        <a:rPr lang="en-US" noProof="0"/>
                        <a:t>7</a:t>
                      </a:r>
                    </a:p>
                  </a:txBody>
                  <a:tcPr/>
                </a:tc>
                <a:extLst>
                  <a:ext uri="{0D108BD9-81ED-4DB2-BD59-A6C34878D82A}">
                    <a16:rowId xmlns:a16="http://schemas.microsoft.com/office/drawing/2014/main" val="2658068383"/>
                  </a:ext>
                </a:extLst>
              </a:tr>
              <a:tr h="292968">
                <a:tc>
                  <a:txBody>
                    <a:bodyPr/>
                    <a:lstStyle/>
                    <a:p>
                      <a:r>
                        <a:rPr lang="en-US" b="1" noProof="0"/>
                        <a:t>World</a:t>
                      </a:r>
                    </a:p>
                  </a:txBody>
                  <a:tcPr/>
                </a:tc>
                <a:tc>
                  <a:txBody>
                    <a:bodyPr/>
                    <a:lstStyle/>
                    <a:p>
                      <a:pPr algn="ctr"/>
                      <a:r>
                        <a:rPr lang="en-US" b="1" noProof="0" dirty="0"/>
                        <a:t>48</a:t>
                      </a:r>
                    </a:p>
                  </a:txBody>
                  <a:tcPr/>
                </a:tc>
                <a:tc>
                  <a:txBody>
                    <a:bodyPr/>
                    <a:lstStyle/>
                    <a:p>
                      <a:pPr algn="ctr"/>
                      <a:r>
                        <a:rPr lang="en-US" b="1" noProof="0" dirty="0"/>
                        <a:t>59</a:t>
                      </a:r>
                    </a:p>
                  </a:txBody>
                  <a:tcPr/>
                </a:tc>
                <a:tc>
                  <a:txBody>
                    <a:bodyPr/>
                    <a:lstStyle/>
                    <a:p>
                      <a:pPr algn="ctr"/>
                      <a:r>
                        <a:rPr lang="en-US" b="1" noProof="0" dirty="0"/>
                        <a:t>76</a:t>
                      </a:r>
                    </a:p>
                  </a:txBody>
                  <a:tcPr/>
                </a:tc>
                <a:extLst>
                  <a:ext uri="{0D108BD9-81ED-4DB2-BD59-A6C34878D82A}">
                    <a16:rowId xmlns:a16="http://schemas.microsoft.com/office/drawing/2014/main" val="1685327252"/>
                  </a:ext>
                </a:extLst>
              </a:tr>
            </a:tbl>
          </a:graphicData>
        </a:graphic>
      </p:graphicFrame>
    </p:spTree>
    <p:extLst>
      <p:ext uri="{BB962C8B-B14F-4D97-AF65-F5344CB8AC3E}">
        <p14:creationId xmlns:p14="http://schemas.microsoft.com/office/powerpoint/2010/main" val="3580051549"/>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F1429544-1C66-4715-AE8D-2E7D071FEB61}"/>
              </a:ext>
            </a:extLst>
          </p:cNvPr>
          <p:cNvSpPr>
            <a:spLocks noGrp="1"/>
          </p:cNvSpPr>
          <p:nvPr>
            <p:ph type="title"/>
          </p:nvPr>
        </p:nvSpPr>
        <p:spPr>
          <a:xfrm>
            <a:off x="462516" y="595043"/>
            <a:ext cx="8567183" cy="540544"/>
          </a:xfrm>
        </p:spPr>
        <p:txBody>
          <a:bodyPr>
            <a:normAutofit/>
          </a:bodyPr>
          <a:lstStyle/>
          <a:p>
            <a:r>
              <a:rPr lang="en-US" dirty="0"/>
              <a:t>Potential trade-offs with climate policies</a:t>
            </a:r>
          </a:p>
        </p:txBody>
      </p:sp>
      <p:sp>
        <p:nvSpPr>
          <p:cNvPr id="5" name="Foliennummernplatzhalter 4">
            <a:extLst>
              <a:ext uri="{FF2B5EF4-FFF2-40B4-BE49-F238E27FC236}">
                <a16:creationId xmlns:a16="http://schemas.microsoft.com/office/drawing/2014/main" id="{3F0B7947-71AB-428E-A77F-F2E51854C820}"/>
              </a:ext>
            </a:extLst>
          </p:cNvPr>
          <p:cNvSpPr>
            <a:spLocks noGrp="1"/>
          </p:cNvSpPr>
          <p:nvPr>
            <p:ph type="sldNum" sz="quarter" idx="16"/>
          </p:nvPr>
        </p:nvSpPr>
        <p:spPr>
          <a:xfrm>
            <a:off x="6882477" y="4741299"/>
            <a:ext cx="2057400" cy="274637"/>
          </a:xfrm>
        </p:spPr>
        <p:txBody>
          <a:bodyPr/>
          <a:lstStyle/>
          <a:p>
            <a:fld id="{CF23C0C3-F0EC-4AF0-84C8-08554CFEDD03}" type="slidenum">
              <a:rPr lang="en-GB" smtClean="0"/>
              <a:t>18</a:t>
            </a:fld>
            <a:endParaRPr lang="en-GB"/>
          </a:p>
        </p:txBody>
      </p:sp>
      <p:pic>
        <p:nvPicPr>
          <p:cNvPr id="6" name="Picture 12" descr="Icon&#10;&#10;Description automatically generated">
            <a:extLst>
              <a:ext uri="{FF2B5EF4-FFF2-40B4-BE49-F238E27FC236}">
                <a16:creationId xmlns:a16="http://schemas.microsoft.com/office/drawing/2014/main" id="{9534DF29-E623-4E50-8FD6-9F0E02E14902}"/>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7245745" y="1126261"/>
            <a:ext cx="530352" cy="530352"/>
          </a:xfrm>
          <a:prstGeom prst="rect">
            <a:avLst/>
          </a:prstGeom>
        </p:spPr>
      </p:pic>
      <p:pic>
        <p:nvPicPr>
          <p:cNvPr id="7" name="Picture 14" descr="Icon, circle&#10;&#10;Description automatically generated with medium confidence">
            <a:extLst>
              <a:ext uri="{FF2B5EF4-FFF2-40B4-BE49-F238E27FC236}">
                <a16:creationId xmlns:a16="http://schemas.microsoft.com/office/drawing/2014/main" id="{610D6142-3D61-4DEB-A438-A492F64EE5EC}"/>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6254436" y="3154815"/>
            <a:ext cx="527304" cy="530352"/>
          </a:xfrm>
          <a:prstGeom prst="rect">
            <a:avLst/>
          </a:prstGeom>
        </p:spPr>
      </p:pic>
      <p:pic>
        <p:nvPicPr>
          <p:cNvPr id="8" name="Picture 16" descr="Icon&#10;&#10;Description automatically generated">
            <a:extLst>
              <a:ext uri="{FF2B5EF4-FFF2-40B4-BE49-F238E27FC236}">
                <a16:creationId xmlns:a16="http://schemas.microsoft.com/office/drawing/2014/main" id="{9F873248-40BB-4F72-8FB2-6F5690D047B4}"/>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4143458" y="3725834"/>
            <a:ext cx="530352" cy="530352"/>
          </a:xfrm>
          <a:prstGeom prst="rect">
            <a:avLst/>
          </a:prstGeom>
        </p:spPr>
      </p:pic>
      <p:sp>
        <p:nvSpPr>
          <p:cNvPr id="9" name="Ellipse 8">
            <a:extLst>
              <a:ext uri="{FF2B5EF4-FFF2-40B4-BE49-F238E27FC236}">
                <a16:creationId xmlns:a16="http://schemas.microsoft.com/office/drawing/2014/main" id="{E1F2FD32-8E0C-421D-8C20-92E1F6081434}"/>
              </a:ext>
            </a:extLst>
          </p:cNvPr>
          <p:cNvSpPr/>
          <p:nvPr/>
        </p:nvSpPr>
        <p:spPr>
          <a:xfrm>
            <a:off x="3588954" y="1160318"/>
            <a:ext cx="530353" cy="540545"/>
          </a:xfrm>
          <a:prstGeom prst="ellipse">
            <a:avLst/>
          </a:prstGeom>
          <a:blipFill dpi="0" rotWithShape="1">
            <a:blip r:embed="rId6" cstate="screen">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a:blip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err="1"/>
          </a:p>
        </p:txBody>
      </p:sp>
      <p:sp>
        <p:nvSpPr>
          <p:cNvPr id="12" name="Rechteck 11">
            <a:extLst>
              <a:ext uri="{FF2B5EF4-FFF2-40B4-BE49-F238E27FC236}">
                <a16:creationId xmlns:a16="http://schemas.microsoft.com/office/drawing/2014/main" id="{9D1AA3AC-A4D5-43A7-91EB-76F18854EFB3}"/>
              </a:ext>
            </a:extLst>
          </p:cNvPr>
          <p:cNvSpPr/>
          <p:nvPr/>
        </p:nvSpPr>
        <p:spPr>
          <a:xfrm>
            <a:off x="2785587" y="1725594"/>
            <a:ext cx="2144486" cy="507831"/>
          </a:xfrm>
          <a:prstGeom prst="rect">
            <a:avLst/>
          </a:prstGeom>
        </p:spPr>
        <p:txBody>
          <a:bodyPr wrap="square">
            <a:spAutoFit/>
          </a:bodyPr>
          <a:lstStyle/>
          <a:p>
            <a:pPr algn="ctr"/>
            <a:r>
              <a:rPr lang="en-US" dirty="0"/>
              <a:t>Political aim to decrease CO2 emissions</a:t>
            </a:r>
          </a:p>
        </p:txBody>
      </p:sp>
      <p:cxnSp>
        <p:nvCxnSpPr>
          <p:cNvPr id="14" name="Verbinder: gekrümmt 13">
            <a:extLst>
              <a:ext uri="{FF2B5EF4-FFF2-40B4-BE49-F238E27FC236}">
                <a16:creationId xmlns:a16="http://schemas.microsoft.com/office/drawing/2014/main" id="{8E225828-A43E-4FF1-A023-D46CB232498D}"/>
              </a:ext>
            </a:extLst>
          </p:cNvPr>
          <p:cNvCxnSpPr>
            <a:cxnSpLocks/>
            <a:stCxn id="25" idx="3"/>
          </p:cNvCxnSpPr>
          <p:nvPr/>
        </p:nvCxnSpPr>
        <p:spPr>
          <a:xfrm flipV="1">
            <a:off x="1651896" y="1979510"/>
            <a:ext cx="1108565" cy="853382"/>
          </a:xfrm>
          <a:prstGeom prst="curvedConnector3">
            <a:avLst/>
          </a:prstGeom>
          <a:ln w="1905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8" name="Verbinder: gekrümmt 17">
            <a:extLst>
              <a:ext uri="{FF2B5EF4-FFF2-40B4-BE49-F238E27FC236}">
                <a16:creationId xmlns:a16="http://schemas.microsoft.com/office/drawing/2014/main" id="{F5E68383-DCEF-4A31-BE63-89D93AFFF835}"/>
              </a:ext>
            </a:extLst>
          </p:cNvPr>
          <p:cNvCxnSpPr>
            <a:cxnSpLocks/>
            <a:endCxn id="19" idx="1"/>
          </p:cNvCxnSpPr>
          <p:nvPr/>
        </p:nvCxnSpPr>
        <p:spPr>
          <a:xfrm flipV="1">
            <a:off x="4860480" y="1836994"/>
            <a:ext cx="1808290" cy="134306"/>
          </a:xfrm>
          <a:prstGeom prst="curvedConnector3">
            <a:avLst/>
          </a:prstGeom>
          <a:ln w="1905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9" name="Rechteck 18">
            <a:extLst>
              <a:ext uri="{FF2B5EF4-FFF2-40B4-BE49-F238E27FC236}">
                <a16:creationId xmlns:a16="http://schemas.microsoft.com/office/drawing/2014/main" id="{FB861E4F-8A56-48D5-A177-72253E789659}"/>
              </a:ext>
            </a:extLst>
          </p:cNvPr>
          <p:cNvSpPr/>
          <p:nvPr/>
        </p:nvSpPr>
        <p:spPr>
          <a:xfrm>
            <a:off x="6668770" y="1686953"/>
            <a:ext cx="1607026" cy="300082"/>
          </a:xfrm>
          <a:prstGeom prst="rect">
            <a:avLst/>
          </a:prstGeom>
        </p:spPr>
        <p:txBody>
          <a:bodyPr wrap="square">
            <a:spAutoFit/>
          </a:bodyPr>
          <a:lstStyle/>
          <a:p>
            <a:pPr algn="ctr"/>
            <a:r>
              <a:rPr lang="en-US"/>
              <a:t>More Hydropower</a:t>
            </a:r>
          </a:p>
        </p:txBody>
      </p:sp>
      <p:sp>
        <p:nvSpPr>
          <p:cNvPr id="21" name="Rechteck 20">
            <a:extLst>
              <a:ext uri="{FF2B5EF4-FFF2-40B4-BE49-F238E27FC236}">
                <a16:creationId xmlns:a16="http://schemas.microsoft.com/office/drawing/2014/main" id="{B1276ADA-D992-47B9-9A0E-F721AE6E4270}"/>
              </a:ext>
            </a:extLst>
          </p:cNvPr>
          <p:cNvSpPr/>
          <p:nvPr/>
        </p:nvSpPr>
        <p:spPr>
          <a:xfrm>
            <a:off x="3710385" y="4256186"/>
            <a:ext cx="1396497" cy="507831"/>
          </a:xfrm>
          <a:prstGeom prst="rect">
            <a:avLst/>
          </a:prstGeom>
        </p:spPr>
        <p:txBody>
          <a:bodyPr wrap="square">
            <a:spAutoFit/>
          </a:bodyPr>
          <a:lstStyle/>
          <a:p>
            <a:pPr algn="ctr"/>
            <a:r>
              <a:rPr lang="en-US"/>
              <a:t>Less Water for agriculture</a:t>
            </a:r>
          </a:p>
        </p:txBody>
      </p:sp>
      <p:sp>
        <p:nvSpPr>
          <p:cNvPr id="39" name="Rechteck 38">
            <a:extLst>
              <a:ext uri="{FF2B5EF4-FFF2-40B4-BE49-F238E27FC236}">
                <a16:creationId xmlns:a16="http://schemas.microsoft.com/office/drawing/2014/main" id="{5DAAC083-AE0F-486F-84B2-0690106DBB64}"/>
              </a:ext>
            </a:extLst>
          </p:cNvPr>
          <p:cNvSpPr/>
          <p:nvPr/>
        </p:nvSpPr>
        <p:spPr>
          <a:xfrm>
            <a:off x="2649745" y="2967035"/>
            <a:ext cx="2057400" cy="507831"/>
          </a:xfrm>
          <a:prstGeom prst="rect">
            <a:avLst/>
          </a:prstGeom>
        </p:spPr>
        <p:txBody>
          <a:bodyPr wrap="square" lIns="91440" tIns="45720" rIns="91440" bIns="45720" anchor="t">
            <a:spAutoFit/>
          </a:bodyPr>
          <a:lstStyle/>
          <a:p>
            <a:pPr algn="ctr"/>
            <a:r>
              <a:rPr lang="en-US"/>
              <a:t>Changes in ecosystem functioning</a:t>
            </a:r>
            <a:endParaRPr lang="en-US">
              <a:cs typeface="Arial"/>
            </a:endParaRPr>
          </a:p>
        </p:txBody>
      </p:sp>
      <p:sp>
        <p:nvSpPr>
          <p:cNvPr id="44" name="Rechteck 43">
            <a:extLst>
              <a:ext uri="{FF2B5EF4-FFF2-40B4-BE49-F238E27FC236}">
                <a16:creationId xmlns:a16="http://schemas.microsoft.com/office/drawing/2014/main" id="{1EA133DA-6589-4425-A793-B667485CA3FF}"/>
              </a:ext>
            </a:extLst>
          </p:cNvPr>
          <p:cNvSpPr/>
          <p:nvPr/>
        </p:nvSpPr>
        <p:spPr>
          <a:xfrm>
            <a:off x="6820621" y="3947037"/>
            <a:ext cx="2144486" cy="507831"/>
          </a:xfrm>
          <a:prstGeom prst="rect">
            <a:avLst/>
          </a:prstGeom>
        </p:spPr>
        <p:txBody>
          <a:bodyPr wrap="square">
            <a:spAutoFit/>
          </a:bodyPr>
          <a:lstStyle/>
          <a:p>
            <a:pPr algn="ctr"/>
            <a:r>
              <a:rPr lang="en-US"/>
              <a:t>Water is not released at times when it is needed</a:t>
            </a:r>
          </a:p>
        </p:txBody>
      </p:sp>
      <p:cxnSp>
        <p:nvCxnSpPr>
          <p:cNvPr id="65" name="Verbinder: gekrümmt 64">
            <a:extLst>
              <a:ext uri="{FF2B5EF4-FFF2-40B4-BE49-F238E27FC236}">
                <a16:creationId xmlns:a16="http://schemas.microsoft.com/office/drawing/2014/main" id="{E69A3E2E-3A4B-4159-B8D3-F167CBFE84A5}"/>
              </a:ext>
            </a:extLst>
          </p:cNvPr>
          <p:cNvCxnSpPr>
            <a:cxnSpLocks/>
            <a:stCxn id="44" idx="1"/>
            <a:endCxn id="21" idx="3"/>
          </p:cNvCxnSpPr>
          <p:nvPr/>
        </p:nvCxnSpPr>
        <p:spPr>
          <a:xfrm rot="10800000" flipV="1">
            <a:off x="5106883" y="4200952"/>
            <a:ext cx="1713739" cy="309149"/>
          </a:xfrm>
          <a:prstGeom prst="curvedConnector3">
            <a:avLst>
              <a:gd name="adj1" fmla="val 50000"/>
            </a:avLst>
          </a:prstGeom>
          <a:ln w="1905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75" name="Rechteck 74">
            <a:extLst>
              <a:ext uri="{FF2B5EF4-FFF2-40B4-BE49-F238E27FC236}">
                <a16:creationId xmlns:a16="http://schemas.microsoft.com/office/drawing/2014/main" id="{79ECE334-010F-4A00-BE4E-EA5507202C41}"/>
              </a:ext>
            </a:extLst>
          </p:cNvPr>
          <p:cNvSpPr/>
          <p:nvPr/>
        </p:nvSpPr>
        <p:spPr>
          <a:xfrm>
            <a:off x="5563894" y="2900899"/>
            <a:ext cx="1114237" cy="300082"/>
          </a:xfrm>
          <a:prstGeom prst="rect">
            <a:avLst/>
          </a:prstGeom>
        </p:spPr>
        <p:txBody>
          <a:bodyPr wrap="square">
            <a:spAutoFit/>
          </a:bodyPr>
          <a:lstStyle/>
          <a:p>
            <a:pPr algn="ctr"/>
            <a:r>
              <a:rPr lang="en-US"/>
              <a:t>Evaporation</a:t>
            </a:r>
          </a:p>
        </p:txBody>
      </p:sp>
      <p:cxnSp>
        <p:nvCxnSpPr>
          <p:cNvPr id="81" name="Verbinder: gekrümmt 80">
            <a:extLst>
              <a:ext uri="{FF2B5EF4-FFF2-40B4-BE49-F238E27FC236}">
                <a16:creationId xmlns:a16="http://schemas.microsoft.com/office/drawing/2014/main" id="{4A87B6F3-9829-46F4-ADE9-720FEF93E053}"/>
              </a:ext>
            </a:extLst>
          </p:cNvPr>
          <p:cNvCxnSpPr>
            <a:cxnSpLocks/>
            <a:stCxn id="19" idx="2"/>
            <a:endCxn id="75" idx="0"/>
          </p:cNvCxnSpPr>
          <p:nvPr/>
        </p:nvCxnSpPr>
        <p:spPr>
          <a:xfrm rot="5400000">
            <a:off x="6339716" y="1768332"/>
            <a:ext cx="913864" cy="1351270"/>
          </a:xfrm>
          <a:prstGeom prst="curvedConnector3">
            <a:avLst>
              <a:gd name="adj1" fmla="val 50000"/>
            </a:avLst>
          </a:prstGeom>
          <a:ln w="1905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2" name="Verbinder: gekrümmt 81">
            <a:extLst>
              <a:ext uri="{FF2B5EF4-FFF2-40B4-BE49-F238E27FC236}">
                <a16:creationId xmlns:a16="http://schemas.microsoft.com/office/drawing/2014/main" id="{900B97F6-99AE-4A9E-8FEC-14F0904F8FD2}"/>
              </a:ext>
            </a:extLst>
          </p:cNvPr>
          <p:cNvCxnSpPr>
            <a:cxnSpLocks/>
            <a:stCxn id="19" idx="2"/>
            <a:endCxn id="44" idx="0"/>
          </p:cNvCxnSpPr>
          <p:nvPr/>
        </p:nvCxnSpPr>
        <p:spPr>
          <a:xfrm rot="16200000" flipH="1">
            <a:off x="6702572" y="2756745"/>
            <a:ext cx="1960002" cy="420581"/>
          </a:xfrm>
          <a:prstGeom prst="curvedConnector3">
            <a:avLst>
              <a:gd name="adj1" fmla="val 50000"/>
            </a:avLst>
          </a:prstGeom>
          <a:ln w="1905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17" name="Verbinder: gekrümmt 116">
            <a:extLst>
              <a:ext uri="{FF2B5EF4-FFF2-40B4-BE49-F238E27FC236}">
                <a16:creationId xmlns:a16="http://schemas.microsoft.com/office/drawing/2014/main" id="{48BF2AE6-34F7-43D3-AF5B-FAD2AD3BD68A}"/>
              </a:ext>
            </a:extLst>
          </p:cNvPr>
          <p:cNvCxnSpPr>
            <a:cxnSpLocks/>
            <a:stCxn id="75" idx="2"/>
            <a:endCxn id="21" idx="3"/>
          </p:cNvCxnSpPr>
          <p:nvPr/>
        </p:nvCxnSpPr>
        <p:spPr>
          <a:xfrm rot="5400000">
            <a:off x="4959388" y="3348476"/>
            <a:ext cx="1309121" cy="1014131"/>
          </a:xfrm>
          <a:prstGeom prst="curvedConnector2">
            <a:avLst/>
          </a:prstGeom>
          <a:ln w="1905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34" name="Ellipse 133">
            <a:extLst>
              <a:ext uri="{FF2B5EF4-FFF2-40B4-BE49-F238E27FC236}">
                <a16:creationId xmlns:a16="http://schemas.microsoft.com/office/drawing/2014/main" id="{04B2BC7E-1AE5-4FD4-A405-49EDA45FAF4A}"/>
              </a:ext>
            </a:extLst>
          </p:cNvPr>
          <p:cNvSpPr/>
          <p:nvPr/>
        </p:nvSpPr>
        <p:spPr>
          <a:xfrm>
            <a:off x="1662433" y="3327303"/>
            <a:ext cx="530353" cy="540544"/>
          </a:xfrm>
          <a:prstGeom prst="ellipse">
            <a:avLst/>
          </a:prstGeom>
          <a:blipFill dpi="0" rotWithShape="1">
            <a:blip r:embed="rId8" cstate="screen">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a:blipFill>
          <a:ln>
            <a:solidFill>
              <a:srgbClr val="004C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err="1"/>
          </a:p>
        </p:txBody>
      </p:sp>
      <p:sp>
        <p:nvSpPr>
          <p:cNvPr id="135" name="Ellipse 134">
            <a:extLst>
              <a:ext uri="{FF2B5EF4-FFF2-40B4-BE49-F238E27FC236}">
                <a16:creationId xmlns:a16="http://schemas.microsoft.com/office/drawing/2014/main" id="{D33C310D-A23E-4AE7-92FB-87785E245C7C}"/>
              </a:ext>
            </a:extLst>
          </p:cNvPr>
          <p:cNvSpPr/>
          <p:nvPr/>
        </p:nvSpPr>
        <p:spPr>
          <a:xfrm>
            <a:off x="3507184" y="2450891"/>
            <a:ext cx="530353" cy="540544"/>
          </a:xfrm>
          <a:prstGeom prst="ellipse">
            <a:avLst/>
          </a:prstGeom>
          <a:blipFill dpi="0" rotWithShape="1">
            <a:blip r:embed="rId10" cstate="screen">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a:blip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err="1"/>
          </a:p>
        </p:txBody>
      </p:sp>
      <p:cxnSp>
        <p:nvCxnSpPr>
          <p:cNvPr id="136" name="Verbinder: gekrümmt 135">
            <a:extLst>
              <a:ext uri="{FF2B5EF4-FFF2-40B4-BE49-F238E27FC236}">
                <a16:creationId xmlns:a16="http://schemas.microsoft.com/office/drawing/2014/main" id="{F66990FE-3A9D-4018-9728-ECA5A85A2C9E}"/>
              </a:ext>
            </a:extLst>
          </p:cNvPr>
          <p:cNvCxnSpPr>
            <a:cxnSpLocks/>
            <a:stCxn id="19" idx="1"/>
          </p:cNvCxnSpPr>
          <p:nvPr/>
        </p:nvCxnSpPr>
        <p:spPr>
          <a:xfrm rot="10800000" flipV="1">
            <a:off x="4614182" y="1836994"/>
            <a:ext cx="2054588" cy="1249812"/>
          </a:xfrm>
          <a:prstGeom prst="curvedConnector3">
            <a:avLst/>
          </a:prstGeom>
          <a:ln w="1905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39" name="Verbinder: gekrümmt 138">
            <a:extLst>
              <a:ext uri="{FF2B5EF4-FFF2-40B4-BE49-F238E27FC236}">
                <a16:creationId xmlns:a16="http://schemas.microsoft.com/office/drawing/2014/main" id="{FCB01245-6A2E-44D8-A52E-A2B57D576668}"/>
              </a:ext>
            </a:extLst>
          </p:cNvPr>
          <p:cNvCxnSpPr>
            <a:cxnSpLocks/>
            <a:stCxn id="39" idx="1"/>
            <a:endCxn id="140" idx="3"/>
          </p:cNvCxnSpPr>
          <p:nvPr/>
        </p:nvCxnSpPr>
        <p:spPr>
          <a:xfrm rot="10800000" flipH="1" flipV="1">
            <a:off x="2649745" y="3220950"/>
            <a:ext cx="313456" cy="884455"/>
          </a:xfrm>
          <a:prstGeom prst="curvedConnector5">
            <a:avLst>
              <a:gd name="adj1" fmla="val -72929"/>
              <a:gd name="adj2" fmla="val 50000"/>
              <a:gd name="adj3" fmla="val 172929"/>
            </a:avLst>
          </a:prstGeom>
          <a:ln w="1905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40" name="Rechteck 139">
            <a:extLst>
              <a:ext uri="{FF2B5EF4-FFF2-40B4-BE49-F238E27FC236}">
                <a16:creationId xmlns:a16="http://schemas.microsoft.com/office/drawing/2014/main" id="{7FD583D5-8C4A-40A8-80C1-FA48AFA4D389}"/>
              </a:ext>
            </a:extLst>
          </p:cNvPr>
          <p:cNvSpPr/>
          <p:nvPr/>
        </p:nvSpPr>
        <p:spPr>
          <a:xfrm>
            <a:off x="915236" y="3851490"/>
            <a:ext cx="2047965" cy="507831"/>
          </a:xfrm>
          <a:prstGeom prst="rect">
            <a:avLst/>
          </a:prstGeom>
        </p:spPr>
        <p:txBody>
          <a:bodyPr wrap="square" lIns="91440" tIns="45720" rIns="91440" bIns="45720" anchor="t">
            <a:spAutoFit/>
          </a:bodyPr>
          <a:lstStyle/>
          <a:p>
            <a:pPr algn="ctr"/>
            <a:r>
              <a:rPr lang="en-US"/>
              <a:t>Impacts on livelihoods (fisheries, tourism) </a:t>
            </a:r>
            <a:endParaRPr lang="en-US">
              <a:cs typeface="Arial"/>
            </a:endParaRPr>
          </a:p>
        </p:txBody>
      </p:sp>
      <p:sp>
        <p:nvSpPr>
          <p:cNvPr id="25" name="Rechteck 24">
            <a:extLst>
              <a:ext uri="{FF2B5EF4-FFF2-40B4-BE49-F238E27FC236}">
                <a16:creationId xmlns:a16="http://schemas.microsoft.com/office/drawing/2014/main" id="{611D9646-67D6-438E-A966-2166C47D188C}"/>
              </a:ext>
            </a:extLst>
          </p:cNvPr>
          <p:cNvSpPr/>
          <p:nvPr/>
        </p:nvSpPr>
        <p:spPr>
          <a:xfrm>
            <a:off x="170675" y="2578976"/>
            <a:ext cx="1481221" cy="507831"/>
          </a:xfrm>
          <a:prstGeom prst="rect">
            <a:avLst/>
          </a:prstGeom>
        </p:spPr>
        <p:txBody>
          <a:bodyPr wrap="square" lIns="91440" tIns="45720" rIns="91440" bIns="45720" anchor="t">
            <a:spAutoFit/>
          </a:bodyPr>
          <a:lstStyle/>
          <a:p>
            <a:pPr algn="ctr"/>
            <a:r>
              <a:rPr lang="en-US"/>
              <a:t>Climate change/ global warming</a:t>
            </a:r>
          </a:p>
        </p:txBody>
      </p:sp>
      <p:sp>
        <p:nvSpPr>
          <p:cNvPr id="29" name="Ellipse 28">
            <a:extLst>
              <a:ext uri="{FF2B5EF4-FFF2-40B4-BE49-F238E27FC236}">
                <a16:creationId xmlns:a16="http://schemas.microsoft.com/office/drawing/2014/main" id="{22C2AFF1-615B-42A7-B22A-953D2912851D}"/>
              </a:ext>
            </a:extLst>
          </p:cNvPr>
          <p:cNvSpPr/>
          <p:nvPr/>
        </p:nvSpPr>
        <p:spPr>
          <a:xfrm>
            <a:off x="576568" y="2031205"/>
            <a:ext cx="530353" cy="540545"/>
          </a:xfrm>
          <a:prstGeom prst="ellipse">
            <a:avLst/>
          </a:prstGeom>
          <a:blipFill>
            <a:blip r:embed="rId12">
              <a:extLst>
                <a:ext uri="{96DAC541-7B7A-43D3-8B79-37D633B846F1}">
                  <asvg:svgBlip xmlns:asvg="http://schemas.microsoft.com/office/drawing/2016/SVG/main" r:embed="rId13"/>
                </a:ext>
              </a:extLst>
            </a:blip>
            <a:stretch>
              <a:fillRect/>
            </a:stretch>
          </a:blipFill>
          <a:ln>
            <a:solidFill>
              <a:srgbClr val="79A1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err="1"/>
          </a:p>
        </p:txBody>
      </p:sp>
    </p:spTree>
    <p:extLst>
      <p:ext uri="{BB962C8B-B14F-4D97-AF65-F5344CB8AC3E}">
        <p14:creationId xmlns:p14="http://schemas.microsoft.com/office/powerpoint/2010/main" val="3420405051"/>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45179051-432C-4B5B-8073-FCFE44EE7537}"/>
              </a:ext>
            </a:extLst>
          </p:cNvPr>
          <p:cNvSpPr>
            <a:spLocks noGrp="1"/>
          </p:cNvSpPr>
          <p:nvPr>
            <p:ph type="body" sz="quarter" idx="14"/>
          </p:nvPr>
        </p:nvSpPr>
        <p:spPr>
          <a:xfrm>
            <a:off x="447191" y="1039176"/>
            <a:ext cx="8567737" cy="270565"/>
          </a:xfrm>
        </p:spPr>
        <p:txBody>
          <a:bodyPr/>
          <a:lstStyle/>
          <a:p>
            <a:r>
              <a:rPr lang="en-US"/>
              <a:t>Where do we need energy in the water sector? </a:t>
            </a:r>
          </a:p>
          <a:p>
            <a:endParaRPr lang="en-US"/>
          </a:p>
        </p:txBody>
      </p:sp>
      <p:graphicFrame>
        <p:nvGraphicFramePr>
          <p:cNvPr id="6" name="Diagramm 5">
            <a:extLst>
              <a:ext uri="{FF2B5EF4-FFF2-40B4-BE49-F238E27FC236}">
                <a16:creationId xmlns:a16="http://schemas.microsoft.com/office/drawing/2014/main" id="{27C83436-9AE4-4F6B-BAA2-0B55E211DF36}"/>
              </a:ext>
            </a:extLst>
          </p:cNvPr>
          <p:cNvGraphicFramePr/>
          <p:nvPr>
            <p:extLst>
              <p:ext uri="{D42A27DB-BD31-4B8C-83A1-F6EECF244321}">
                <p14:modId xmlns:p14="http://schemas.microsoft.com/office/powerpoint/2010/main" val="2243050605"/>
              </p:ext>
            </p:extLst>
          </p:nvPr>
        </p:nvGraphicFramePr>
        <p:xfrm>
          <a:off x="1789591" y="1349466"/>
          <a:ext cx="5248208" cy="33657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itel 3">
            <a:extLst>
              <a:ext uri="{FF2B5EF4-FFF2-40B4-BE49-F238E27FC236}">
                <a16:creationId xmlns:a16="http://schemas.microsoft.com/office/drawing/2014/main" id="{A32E4534-15EB-4A42-BAF7-177A2965402C}"/>
              </a:ext>
            </a:extLst>
          </p:cNvPr>
          <p:cNvSpPr>
            <a:spLocks noGrp="1"/>
          </p:cNvSpPr>
          <p:nvPr>
            <p:ph type="title"/>
          </p:nvPr>
        </p:nvSpPr>
        <p:spPr/>
        <p:txBody>
          <a:bodyPr/>
          <a:lstStyle/>
          <a:p>
            <a:r>
              <a:rPr lang="en-US"/>
              <a:t>Energy for water</a:t>
            </a:r>
          </a:p>
        </p:txBody>
      </p:sp>
      <p:sp>
        <p:nvSpPr>
          <p:cNvPr id="5" name="Foliennummernplatzhalter 4">
            <a:extLst>
              <a:ext uri="{FF2B5EF4-FFF2-40B4-BE49-F238E27FC236}">
                <a16:creationId xmlns:a16="http://schemas.microsoft.com/office/drawing/2014/main" id="{2AE8F811-B9E9-4A78-B430-64DC6CD5EC54}"/>
              </a:ext>
            </a:extLst>
          </p:cNvPr>
          <p:cNvSpPr>
            <a:spLocks noGrp="1"/>
          </p:cNvSpPr>
          <p:nvPr>
            <p:ph type="sldNum" sz="quarter" idx="16"/>
          </p:nvPr>
        </p:nvSpPr>
        <p:spPr/>
        <p:txBody>
          <a:bodyPr/>
          <a:lstStyle/>
          <a:p>
            <a:fld id="{CF23C0C3-F0EC-4AF0-84C8-08554CFEDD03}" type="slidenum">
              <a:rPr lang="en-GB" smtClean="0"/>
              <a:t>19</a:t>
            </a:fld>
            <a:endParaRPr lang="en-GB"/>
          </a:p>
        </p:txBody>
      </p:sp>
    </p:spTree>
    <p:extLst>
      <p:ext uri="{BB962C8B-B14F-4D97-AF65-F5344CB8AC3E}">
        <p14:creationId xmlns:p14="http://schemas.microsoft.com/office/powerpoint/2010/main" val="820225404"/>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3">
            <a:extLst>
              <a:ext uri="{FF2B5EF4-FFF2-40B4-BE49-F238E27FC236}">
                <a16:creationId xmlns:a16="http://schemas.microsoft.com/office/drawing/2014/main" id="{B017ACF1-0EAE-47FB-B94B-AE88B0028521}"/>
              </a:ext>
            </a:extLst>
          </p:cNvPr>
          <p:cNvGraphicFramePr>
            <a:graphicFrameLocks noGrp="1"/>
          </p:cNvGraphicFramePr>
          <p:nvPr>
            <p:extLst>
              <p:ext uri="{D42A27DB-BD31-4B8C-83A1-F6EECF244321}">
                <p14:modId xmlns:p14="http://schemas.microsoft.com/office/powerpoint/2010/main" val="2169121158"/>
              </p:ext>
            </p:extLst>
          </p:nvPr>
        </p:nvGraphicFramePr>
        <p:xfrm>
          <a:off x="529390" y="1496245"/>
          <a:ext cx="8085219" cy="3203062"/>
        </p:xfrm>
        <a:graphic>
          <a:graphicData uri="http://schemas.openxmlformats.org/drawingml/2006/table">
            <a:tbl>
              <a:tblPr firstRow="1" bandRow="1">
                <a:tableStyleId>{5C22544A-7EE6-4342-B048-85BDC9FD1C3A}</a:tableStyleId>
              </a:tblPr>
              <a:tblGrid>
                <a:gridCol w="1956770">
                  <a:extLst>
                    <a:ext uri="{9D8B030D-6E8A-4147-A177-3AD203B41FA5}">
                      <a16:colId xmlns:a16="http://schemas.microsoft.com/office/drawing/2014/main" val="1827523324"/>
                    </a:ext>
                  </a:extLst>
                </a:gridCol>
                <a:gridCol w="6128449">
                  <a:extLst>
                    <a:ext uri="{9D8B030D-6E8A-4147-A177-3AD203B41FA5}">
                      <a16:colId xmlns:a16="http://schemas.microsoft.com/office/drawing/2014/main" val="2519275813"/>
                    </a:ext>
                  </a:extLst>
                </a:gridCol>
              </a:tblGrid>
              <a:tr h="1032338">
                <a:tc>
                  <a:txBody>
                    <a:bodyPr/>
                    <a:lstStyle/>
                    <a:p>
                      <a:pPr algn="ctr">
                        <a:spcBef>
                          <a:spcPts val="600"/>
                        </a:spcBef>
                      </a:pPr>
                      <a:r>
                        <a:rPr lang="en-GB" sz="1800" b="0" dirty="0">
                          <a:solidFill>
                            <a:srgbClr val="004C82"/>
                          </a:solidFill>
                          <a:latin typeface="Calibri" panose="020F0502020204030204" pitchFamily="34" charset="0"/>
                          <a:cs typeface="Calibri" panose="020F0502020204030204" pitchFamily="34" charset="0"/>
                        </a:rPr>
                        <a:t>Chapter 1.1:</a:t>
                      </a:r>
                    </a:p>
                  </a:txBody>
                  <a:tcPr marT="3240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4971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defTabSz="685800" rtl="0" eaLnBrk="1" latinLnBrk="0" hangingPunct="1">
                        <a:buFont typeface="Wingdings" panose="05000000000000000000" pitchFamily="2" charset="2"/>
                        <a:buNone/>
                      </a:pPr>
                      <a:r>
                        <a:rPr lang="en-US" sz="1600" b="1" kern="1200" dirty="0">
                          <a:solidFill>
                            <a:srgbClr val="004C82"/>
                          </a:solidFill>
                          <a:latin typeface="+mn-lt"/>
                          <a:ea typeface="+mn-ea"/>
                          <a:cs typeface="+mn-cs"/>
                        </a:rPr>
                        <a:t>Background to the Water-Energy-Food (WEF) Nexus</a:t>
                      </a:r>
                    </a:p>
                    <a:p>
                      <a:pPr marL="171450" indent="-171450" algn="l" defTabSz="685800" rtl="0" eaLnBrk="1" latinLnBrk="0" hangingPunct="1">
                        <a:buFont typeface="Wingdings" panose="05000000000000000000" pitchFamily="2" charset="2"/>
                        <a:buChar char="§"/>
                      </a:pPr>
                      <a:r>
                        <a:rPr lang="en-US" sz="1600" b="0" kern="1200" dirty="0">
                          <a:solidFill>
                            <a:srgbClr val="004C82"/>
                          </a:solidFill>
                          <a:latin typeface="+mn-lt"/>
                          <a:ea typeface="+mn-ea"/>
                          <a:cs typeface="+mn-cs"/>
                        </a:rPr>
                        <a:t>Introduction to the WEF Nexus</a:t>
                      </a:r>
                    </a:p>
                    <a:p>
                      <a:pPr marL="171450" indent="-171450" algn="l" defTabSz="685800" rtl="0" eaLnBrk="1" latinLnBrk="0" hangingPunct="1">
                        <a:buFont typeface="Wingdings" panose="05000000000000000000" pitchFamily="2" charset="2"/>
                        <a:buChar char="§"/>
                      </a:pPr>
                      <a:r>
                        <a:rPr lang="en-US" sz="1600" b="0" kern="1200" dirty="0">
                          <a:solidFill>
                            <a:srgbClr val="004C82"/>
                          </a:solidFill>
                          <a:latin typeface="+mn-lt"/>
                          <a:ea typeface="+mn-ea"/>
                          <a:cs typeface="+mn-cs"/>
                        </a:rPr>
                        <a:t>Interactive Exercise: your experience with sectoral interlinkages</a:t>
                      </a:r>
                      <a:endParaRPr lang="en-GB" sz="1200" b="1" kern="1200" dirty="0">
                        <a:solidFill>
                          <a:srgbClr val="004C82"/>
                        </a:solidFill>
                        <a:latin typeface="+mn-lt"/>
                        <a:ea typeface="+mn-ea"/>
                        <a:cs typeface="+mn-cs"/>
                      </a:endParaRPr>
                    </a:p>
                  </a:txBody>
                  <a:tcPr marT="10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4971A"/>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95864853"/>
                  </a:ext>
                </a:extLst>
              </a:tr>
              <a:tr h="1026467">
                <a:tc>
                  <a:txBody>
                    <a:bodyPr/>
                    <a:lstStyle/>
                    <a:p>
                      <a:pPr marL="0" marR="0" lvl="0" indent="0" algn="ctr" defTabSz="685800" rtl="0" eaLnBrk="1" fontAlgn="auto" latinLnBrk="0" hangingPunct="1">
                        <a:lnSpc>
                          <a:spcPct val="100000"/>
                        </a:lnSpc>
                        <a:spcBef>
                          <a:spcPts val="600"/>
                        </a:spcBef>
                        <a:spcAft>
                          <a:spcPts val="0"/>
                        </a:spcAft>
                        <a:buClrTx/>
                        <a:buSzTx/>
                        <a:buFontTx/>
                        <a:buNone/>
                        <a:tabLst/>
                        <a:defRPr/>
                      </a:pPr>
                      <a:r>
                        <a:rPr lang="en-US" sz="1800" b="0" kern="1200" dirty="0">
                          <a:solidFill>
                            <a:srgbClr val="004C82"/>
                          </a:solidFill>
                          <a:latin typeface="Calibri" panose="020F0502020204030204" pitchFamily="34" charset="0"/>
                          <a:ea typeface="+mn-ea"/>
                          <a:cs typeface="Calibri" panose="020F0502020204030204" pitchFamily="34" charset="0"/>
                        </a:rPr>
                        <a:t>Chapter 1.2:</a:t>
                      </a:r>
                      <a:endParaRPr lang="en-GB" sz="1800" dirty="0">
                        <a:solidFill>
                          <a:srgbClr val="004C82"/>
                        </a:solidFill>
                        <a:latin typeface="Calibri" panose="020F0502020204030204" pitchFamily="34" charset="0"/>
                        <a:cs typeface="Calibri" panose="020F0502020204030204" pitchFamily="34" charset="0"/>
                      </a:endParaRPr>
                    </a:p>
                  </a:txBody>
                  <a:tcPr marT="324000">
                    <a:lnL w="12700" cmpd="sng">
                      <a:noFill/>
                    </a:lnL>
                    <a:lnR w="28575" cap="flat" cmpd="sng" algn="ctr">
                      <a:noFill/>
                      <a:prstDash val="solid"/>
                      <a:round/>
                      <a:headEnd type="none" w="med" len="med"/>
                      <a:tailEnd type="none" w="med" len="med"/>
                    </a:lnR>
                    <a:lnT w="12700" cap="flat" cmpd="sng" algn="ctr">
                      <a:solidFill>
                        <a:srgbClr val="F4971A"/>
                      </a:solidFill>
                      <a:prstDash val="solid"/>
                      <a:round/>
                      <a:headEnd type="none" w="med" len="med"/>
                      <a:tailEnd type="none" w="med" len="med"/>
                    </a:lnT>
                    <a:lnB w="12700" cap="flat" cmpd="sng" algn="ctr">
                      <a:solidFill>
                        <a:srgbClr val="F4971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buFont typeface="Wingdings" panose="05000000000000000000" pitchFamily="2" charset="2"/>
                        <a:buNone/>
                      </a:pPr>
                      <a:r>
                        <a:rPr lang="en-US" sz="1600" b="1" kern="1200" dirty="0">
                          <a:solidFill>
                            <a:srgbClr val="004C82"/>
                          </a:solidFill>
                          <a:latin typeface="+mn-lt"/>
                          <a:ea typeface="+mn-ea"/>
                          <a:cs typeface="+mn-cs"/>
                        </a:rPr>
                        <a:t>Water-Energy-Food Interactions</a:t>
                      </a:r>
                    </a:p>
                    <a:p>
                      <a:pPr marL="171450" indent="-171450">
                        <a:buFont typeface="Wingdings" panose="05000000000000000000" pitchFamily="2" charset="2"/>
                        <a:buChar char="§"/>
                      </a:pPr>
                      <a:r>
                        <a:rPr lang="en-US" sz="1600" b="0" dirty="0">
                          <a:solidFill>
                            <a:srgbClr val="004C82"/>
                          </a:solidFill>
                        </a:rPr>
                        <a:t>Water, energy and food security and trade-offs</a:t>
                      </a:r>
                    </a:p>
                  </a:txBody>
                  <a:tcPr>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4971A"/>
                      </a:solidFill>
                      <a:prstDash val="solid"/>
                      <a:round/>
                      <a:headEnd type="none" w="med" len="med"/>
                      <a:tailEnd type="none" w="med" len="med"/>
                    </a:lnT>
                    <a:lnB w="12700" cap="flat" cmpd="sng" algn="ctr">
                      <a:solidFill>
                        <a:srgbClr val="F4971A"/>
                      </a:solidFill>
                      <a:prstDash val="solid"/>
                      <a:round/>
                      <a:headEnd type="none" w="med" len="med"/>
                      <a:tailEnd type="none" w="med" len="med"/>
                    </a:lnB>
                    <a:noFill/>
                  </a:tcPr>
                </a:tc>
                <a:extLst>
                  <a:ext uri="{0D108BD9-81ED-4DB2-BD59-A6C34878D82A}">
                    <a16:rowId xmlns:a16="http://schemas.microsoft.com/office/drawing/2014/main" val="656393008"/>
                  </a:ext>
                </a:extLst>
              </a:tr>
              <a:tr h="1144257">
                <a:tc>
                  <a:txBody>
                    <a:bodyPr/>
                    <a:lstStyle/>
                    <a:p>
                      <a:pPr marL="0" marR="0" lvl="0" indent="0" algn="ctr" defTabSz="685800" rtl="0" eaLnBrk="1" fontAlgn="auto" latinLnBrk="0" hangingPunct="1">
                        <a:lnSpc>
                          <a:spcPct val="100000"/>
                        </a:lnSpc>
                        <a:spcBef>
                          <a:spcPts val="600"/>
                        </a:spcBef>
                        <a:spcAft>
                          <a:spcPts val="0"/>
                        </a:spcAft>
                        <a:buClrTx/>
                        <a:buSzTx/>
                        <a:buFontTx/>
                        <a:buNone/>
                        <a:tabLst/>
                        <a:defRPr/>
                      </a:pPr>
                      <a:r>
                        <a:rPr lang="en-GB" sz="1800" dirty="0">
                          <a:solidFill>
                            <a:srgbClr val="004C82"/>
                          </a:solidFill>
                          <a:latin typeface="Calibri" panose="020F0502020204030204" pitchFamily="34" charset="0"/>
                          <a:cs typeface="Calibri" panose="020F0502020204030204" pitchFamily="34" charset="0"/>
                        </a:rPr>
                        <a:t>Chapter 1.3:</a:t>
                      </a:r>
                    </a:p>
                  </a:txBody>
                  <a:tcPr marT="324000">
                    <a:lnL w="12700" cmpd="sng">
                      <a:noFill/>
                    </a:lnL>
                    <a:lnR w="28575" cap="flat" cmpd="sng" algn="ctr">
                      <a:noFill/>
                      <a:prstDash val="solid"/>
                      <a:round/>
                      <a:headEnd type="none" w="med" len="med"/>
                      <a:tailEnd type="none" w="med" len="med"/>
                    </a:lnR>
                    <a:lnT w="12700" cap="flat" cmpd="sng" algn="ctr">
                      <a:solidFill>
                        <a:srgbClr val="F4971A"/>
                      </a:solidFill>
                      <a:prstDash val="solid"/>
                      <a:round/>
                      <a:headEnd type="none" w="med" len="med"/>
                      <a:tailEnd type="none" w="med" len="med"/>
                    </a:lnT>
                    <a:lnB w="12700" cap="flat" cmpd="sng" algn="ctr">
                      <a:solidFill>
                        <a:srgbClr val="F4971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buFont typeface="Wingdings" panose="05000000000000000000" pitchFamily="2" charset="2"/>
                        <a:buNone/>
                      </a:pPr>
                      <a:r>
                        <a:rPr lang="en-US" sz="1600" b="1" dirty="0">
                          <a:solidFill>
                            <a:srgbClr val="004C82"/>
                          </a:solidFill>
                        </a:rPr>
                        <a:t>Water-Energy-Food Nexus Solutions</a:t>
                      </a:r>
                    </a:p>
                    <a:p>
                      <a:pPr marL="171450" indent="-171450">
                        <a:buFont typeface="Wingdings" panose="05000000000000000000" pitchFamily="2" charset="2"/>
                        <a:buChar char="§"/>
                      </a:pPr>
                      <a:r>
                        <a:rPr lang="en-US" sz="1600" b="0" dirty="0">
                          <a:solidFill>
                            <a:srgbClr val="004C82"/>
                          </a:solidFill>
                        </a:rPr>
                        <a:t>WEF Nexus synergies and solutions</a:t>
                      </a:r>
                    </a:p>
                    <a:p>
                      <a:pPr marL="171450" indent="-171450">
                        <a:buFont typeface="Wingdings" panose="05000000000000000000" pitchFamily="2" charset="2"/>
                        <a:buChar char="§"/>
                      </a:pPr>
                      <a:r>
                        <a:rPr lang="en-US" sz="1600" b="0" dirty="0">
                          <a:solidFill>
                            <a:srgbClr val="004C82"/>
                          </a:solidFill>
                        </a:rPr>
                        <a:t>Interactive Exercise: finding solutions for trade-offs and using synergies </a:t>
                      </a:r>
                    </a:p>
                  </a:txBody>
                  <a:tcPr>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4971A"/>
                      </a:solidFill>
                      <a:prstDash val="solid"/>
                      <a:round/>
                      <a:headEnd type="none" w="med" len="med"/>
                      <a:tailEnd type="none" w="med" len="med"/>
                    </a:lnT>
                    <a:lnB w="12700" cap="flat" cmpd="sng" algn="ctr">
                      <a:solidFill>
                        <a:srgbClr val="F4971A"/>
                      </a:solidFill>
                      <a:prstDash val="solid"/>
                      <a:round/>
                      <a:headEnd type="none" w="med" len="med"/>
                      <a:tailEnd type="none" w="med" len="med"/>
                    </a:lnB>
                    <a:noFill/>
                  </a:tcPr>
                </a:tc>
                <a:extLst>
                  <a:ext uri="{0D108BD9-81ED-4DB2-BD59-A6C34878D82A}">
                    <a16:rowId xmlns:a16="http://schemas.microsoft.com/office/drawing/2014/main" val="2335337963"/>
                  </a:ext>
                </a:extLst>
              </a:tr>
            </a:tbl>
          </a:graphicData>
        </a:graphic>
      </p:graphicFrame>
      <p:sp>
        <p:nvSpPr>
          <p:cNvPr id="2" name="Title 1">
            <a:extLst>
              <a:ext uri="{FF2B5EF4-FFF2-40B4-BE49-F238E27FC236}">
                <a16:creationId xmlns:a16="http://schemas.microsoft.com/office/drawing/2014/main" id="{2CB73F55-20DA-4540-9640-A3901E32F3F4}"/>
              </a:ext>
            </a:extLst>
          </p:cNvPr>
          <p:cNvSpPr>
            <a:spLocks noGrp="1"/>
          </p:cNvSpPr>
          <p:nvPr>
            <p:ph type="title"/>
          </p:nvPr>
        </p:nvSpPr>
        <p:spPr>
          <a:xfrm>
            <a:off x="450000" y="576000"/>
            <a:ext cx="8567183" cy="540544"/>
          </a:xfrm>
        </p:spPr>
        <p:txBody>
          <a:bodyPr>
            <a:normAutofit/>
          </a:bodyPr>
          <a:lstStyle/>
          <a:p>
            <a:r>
              <a:rPr lang="en-GB" sz="2800">
                <a:solidFill>
                  <a:srgbClr val="004C82"/>
                </a:solidFill>
              </a:rPr>
              <a:t>Outline</a:t>
            </a:r>
          </a:p>
        </p:txBody>
      </p:sp>
    </p:spTree>
    <p:extLst>
      <p:ext uri="{BB962C8B-B14F-4D97-AF65-F5344CB8AC3E}">
        <p14:creationId xmlns:p14="http://schemas.microsoft.com/office/powerpoint/2010/main" val="2319716628"/>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6BF299A-84B6-4CF8-8DE1-42EB727AC9C9}"/>
              </a:ext>
            </a:extLst>
          </p:cNvPr>
          <p:cNvSpPr>
            <a:spLocks noGrp="1"/>
          </p:cNvSpPr>
          <p:nvPr>
            <p:ph type="title"/>
          </p:nvPr>
        </p:nvSpPr>
        <p:spPr>
          <a:xfrm>
            <a:off x="449817" y="725074"/>
            <a:ext cx="8097740" cy="735586"/>
          </a:xfrm>
        </p:spPr>
        <p:txBody>
          <a:bodyPr/>
          <a:lstStyle/>
          <a:p>
            <a:r>
              <a:rPr lang="en-US" sz="2300" b="1" dirty="0"/>
              <a:t>Time for a quick quiz game</a:t>
            </a:r>
            <a:r>
              <a:rPr lang="en-US" sz="2400" dirty="0"/>
              <a:t>!</a:t>
            </a:r>
            <a:br>
              <a:rPr lang="en-US" sz="2000" b="1" dirty="0"/>
            </a:br>
            <a:r>
              <a:rPr lang="en-US" sz="2000" b="1" dirty="0"/>
              <a:t>How much energy is used in the water sector?</a:t>
            </a:r>
            <a:endParaRPr lang="en-US" b="1" dirty="0">
              <a:highlight>
                <a:srgbClr val="FFFF00"/>
              </a:highlight>
            </a:endParaRPr>
          </a:p>
        </p:txBody>
      </p:sp>
      <p:sp>
        <p:nvSpPr>
          <p:cNvPr id="3" name="Textplatzhalter 1">
            <a:extLst>
              <a:ext uri="{FF2B5EF4-FFF2-40B4-BE49-F238E27FC236}">
                <a16:creationId xmlns:a16="http://schemas.microsoft.com/office/drawing/2014/main" id="{5F617703-9BFA-463B-A2C4-65BD07EF80A3}"/>
              </a:ext>
            </a:extLst>
          </p:cNvPr>
          <p:cNvSpPr txBox="1">
            <a:spLocks/>
          </p:cNvSpPr>
          <p:nvPr/>
        </p:nvSpPr>
        <p:spPr>
          <a:xfrm>
            <a:off x="985658" y="1864831"/>
            <a:ext cx="7172684" cy="2839832"/>
          </a:xfrm>
          <a:prstGeom prst="rect">
            <a:avLst/>
          </a:prstGeom>
        </p:spPr>
        <p:txBody>
          <a:bodyPr lIns="91440" tIns="45720" rIns="91440" bIns="45720" anchor="t"/>
          <a:lstStyle>
            <a:lvl1pPr marL="0" indent="0" algn="l" defTabSz="685800" rtl="0" eaLnBrk="1" latinLnBrk="0" hangingPunct="1">
              <a:lnSpc>
                <a:spcPct val="90000"/>
              </a:lnSpc>
              <a:spcBef>
                <a:spcPts val="600"/>
              </a:spcBef>
              <a:buFont typeface="Arial" panose="020B0604020202020204" pitchFamily="34" charset="0"/>
              <a:buNone/>
              <a:defRPr lang="de-DE" sz="2000" kern="1200" dirty="0" smtClean="0">
                <a:solidFill>
                  <a:schemeClr val="tx1"/>
                </a:solidFill>
                <a:latin typeface="Calibri" panose="020F0502020204030204" pitchFamily="34" charset="0"/>
                <a:ea typeface="+mn-ea"/>
                <a:cs typeface="Calibri" panose="020F0502020204030204" pitchFamily="34" charset="0"/>
              </a:defRPr>
            </a:lvl1pPr>
            <a:lvl2pPr marL="273050" indent="-273050" algn="l" defTabSz="685800" rtl="0" eaLnBrk="1" latinLnBrk="0" hangingPunct="1">
              <a:lnSpc>
                <a:spcPct val="90000"/>
              </a:lnSpc>
              <a:spcBef>
                <a:spcPts val="600"/>
              </a:spcBef>
              <a:spcAft>
                <a:spcPts val="0"/>
              </a:spcAft>
              <a:buClr>
                <a:srgbClr val="F4971A"/>
              </a:buClr>
              <a:buSzPct val="125000"/>
              <a:buFont typeface="Wingdings" panose="05000000000000000000" pitchFamily="2" charset="2"/>
              <a:buChar char="§"/>
              <a:defRPr lang="de-DE" sz="2000" kern="1200" dirty="0" smtClean="0">
                <a:solidFill>
                  <a:schemeClr val="tx1"/>
                </a:solidFill>
                <a:latin typeface="Calibri" panose="020F0502020204030204" pitchFamily="34" charset="0"/>
                <a:ea typeface="+mn-ea"/>
                <a:cs typeface="Calibri" panose="020F0502020204030204" pitchFamily="34" charset="0"/>
              </a:defRPr>
            </a:lvl2pPr>
            <a:lvl3pPr marL="536575" indent="-263525" algn="l" defTabSz="685800" rtl="0" eaLnBrk="1" latinLnBrk="0" hangingPunct="1">
              <a:lnSpc>
                <a:spcPct val="90000"/>
              </a:lnSpc>
              <a:spcBef>
                <a:spcPts val="600"/>
              </a:spcBef>
              <a:spcAft>
                <a:spcPts val="0"/>
              </a:spcAft>
              <a:buClr>
                <a:srgbClr val="F4971A"/>
              </a:buClr>
              <a:buSzPct val="125000"/>
              <a:buFont typeface="Symbol" panose="05050102010706020507" pitchFamily="18" charset="2"/>
              <a:buChar char="-"/>
              <a:defRPr lang="de-DE" sz="1800" kern="1200" dirty="0">
                <a:solidFill>
                  <a:schemeClr val="tx1"/>
                </a:solidFill>
                <a:latin typeface="Calibri" panose="020F0502020204030204" pitchFamily="34" charset="0"/>
                <a:ea typeface="+mn-ea"/>
                <a:cs typeface="Calibri" panose="020F050202020403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457200" lvl="1" indent="-457200">
              <a:buFont typeface="+mj-lt"/>
              <a:buAutoNum type="arabicPeriod"/>
            </a:pPr>
            <a:r>
              <a:rPr lang="en-US" dirty="0">
                <a:latin typeface="Calibri"/>
                <a:cs typeface="Calibri"/>
              </a:rPr>
              <a:t>What share of the global electricity is consumed in the water sector (in %)?</a:t>
            </a:r>
          </a:p>
          <a:p>
            <a:pPr marL="457200" lvl="1" indent="-457200">
              <a:buFont typeface="+mj-lt"/>
              <a:buAutoNum type="arabicPeriod"/>
            </a:pPr>
            <a:r>
              <a:rPr lang="en-US" dirty="0">
                <a:latin typeface="Calibri"/>
                <a:cs typeface="Calibri"/>
              </a:rPr>
              <a:t>Which part of the water sector uses most electricity?</a:t>
            </a:r>
          </a:p>
          <a:p>
            <a:pPr marL="457200" lvl="1" indent="-457200">
              <a:buFont typeface="+mj-lt"/>
              <a:buAutoNum type="arabicPeriod"/>
            </a:pPr>
            <a:r>
              <a:rPr lang="en-US" dirty="0">
                <a:latin typeface="Calibri"/>
                <a:cs typeface="Calibri"/>
              </a:rPr>
              <a:t>Which part of the water sector is projected to use most electricity 20 years from now?</a:t>
            </a:r>
          </a:p>
        </p:txBody>
      </p:sp>
    </p:spTree>
    <p:extLst>
      <p:ext uri="{BB962C8B-B14F-4D97-AF65-F5344CB8AC3E}">
        <p14:creationId xmlns:p14="http://schemas.microsoft.com/office/powerpoint/2010/main" val="4013956312"/>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9B973FC6-F5CA-4272-978E-837764872B9B}"/>
              </a:ext>
            </a:extLst>
          </p:cNvPr>
          <p:cNvSpPr>
            <a:spLocks noGrp="1"/>
          </p:cNvSpPr>
          <p:nvPr>
            <p:ph type="body" sz="quarter" idx="14"/>
          </p:nvPr>
        </p:nvSpPr>
        <p:spPr/>
        <p:txBody>
          <a:bodyPr/>
          <a:lstStyle/>
          <a:p>
            <a:r>
              <a:rPr lang="en-US"/>
              <a:t>Electricity consumption in the water sector by process and region, 2014</a:t>
            </a:r>
          </a:p>
        </p:txBody>
      </p:sp>
      <p:sp>
        <p:nvSpPr>
          <p:cNvPr id="4" name="Titel 3">
            <a:extLst>
              <a:ext uri="{FF2B5EF4-FFF2-40B4-BE49-F238E27FC236}">
                <a16:creationId xmlns:a16="http://schemas.microsoft.com/office/drawing/2014/main" id="{C2CE3559-87B2-4399-9369-57FC78C7278F}"/>
              </a:ext>
            </a:extLst>
          </p:cNvPr>
          <p:cNvSpPr>
            <a:spLocks noGrp="1"/>
          </p:cNvSpPr>
          <p:nvPr>
            <p:ph type="title"/>
          </p:nvPr>
        </p:nvSpPr>
        <p:spPr/>
        <p:txBody>
          <a:bodyPr/>
          <a:lstStyle/>
          <a:p>
            <a:r>
              <a:rPr lang="en-US" dirty="0"/>
              <a:t>Energy for Water</a:t>
            </a:r>
          </a:p>
        </p:txBody>
      </p:sp>
      <p:sp>
        <p:nvSpPr>
          <p:cNvPr id="5" name="Foliennummernplatzhalter 4">
            <a:extLst>
              <a:ext uri="{FF2B5EF4-FFF2-40B4-BE49-F238E27FC236}">
                <a16:creationId xmlns:a16="http://schemas.microsoft.com/office/drawing/2014/main" id="{32E985C2-1338-4585-96CC-6E643CA6D4A0}"/>
              </a:ext>
            </a:extLst>
          </p:cNvPr>
          <p:cNvSpPr>
            <a:spLocks noGrp="1"/>
          </p:cNvSpPr>
          <p:nvPr>
            <p:ph type="sldNum" sz="quarter" idx="16"/>
          </p:nvPr>
        </p:nvSpPr>
        <p:spPr/>
        <p:txBody>
          <a:bodyPr/>
          <a:lstStyle/>
          <a:p>
            <a:fld id="{CF23C0C3-F0EC-4AF0-84C8-08554CFEDD03}" type="slidenum">
              <a:rPr lang="en-GB" smtClean="0"/>
              <a:t>21</a:t>
            </a:fld>
            <a:endParaRPr lang="en-GB"/>
          </a:p>
        </p:txBody>
      </p:sp>
      <p:pic>
        <p:nvPicPr>
          <p:cNvPr id="7" name="Grafik 6">
            <a:extLst>
              <a:ext uri="{FF2B5EF4-FFF2-40B4-BE49-F238E27FC236}">
                <a16:creationId xmlns:a16="http://schemas.microsoft.com/office/drawing/2014/main" id="{5335813D-81BF-4574-ACFD-B3FBDD11A0C6}"/>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449263" y="1579615"/>
            <a:ext cx="6273743" cy="2987885"/>
          </a:xfrm>
          <a:prstGeom prst="rect">
            <a:avLst/>
          </a:prstGeom>
        </p:spPr>
      </p:pic>
      <p:sp>
        <p:nvSpPr>
          <p:cNvPr id="8" name="Textfeld 7">
            <a:extLst>
              <a:ext uri="{FF2B5EF4-FFF2-40B4-BE49-F238E27FC236}">
                <a16:creationId xmlns:a16="http://schemas.microsoft.com/office/drawing/2014/main" id="{0B59D431-D035-4A87-AFE6-C8B2451018FD}"/>
              </a:ext>
            </a:extLst>
          </p:cNvPr>
          <p:cNvSpPr txBox="1"/>
          <p:nvPr/>
        </p:nvSpPr>
        <p:spPr>
          <a:xfrm>
            <a:off x="5729354" y="4688550"/>
            <a:ext cx="1431802" cy="276999"/>
          </a:xfrm>
          <a:prstGeom prst="rect">
            <a:avLst/>
          </a:prstGeom>
          <a:noFill/>
        </p:spPr>
        <p:txBody>
          <a:bodyPr wrap="none" rtlCol="0">
            <a:spAutoFit/>
          </a:bodyPr>
          <a:lstStyle/>
          <a:p>
            <a:pPr algn="l"/>
            <a:r>
              <a:rPr lang="de-DE" sz="1200" dirty="0"/>
              <a:t>Source: IEA, 2016</a:t>
            </a:r>
          </a:p>
        </p:txBody>
      </p:sp>
    </p:spTree>
    <p:extLst>
      <p:ext uri="{BB962C8B-B14F-4D97-AF65-F5344CB8AC3E}">
        <p14:creationId xmlns:p14="http://schemas.microsoft.com/office/powerpoint/2010/main" val="1949851501"/>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7BF91F07-105F-42FE-AA4B-53514C8A9788}"/>
              </a:ext>
            </a:extLst>
          </p:cNvPr>
          <p:cNvSpPr>
            <a:spLocks noGrp="1"/>
          </p:cNvSpPr>
          <p:nvPr>
            <p:ph type="body" sz="quarter" idx="14"/>
          </p:nvPr>
        </p:nvSpPr>
        <p:spPr/>
        <p:txBody>
          <a:bodyPr/>
          <a:lstStyle/>
          <a:p>
            <a:r>
              <a:rPr lang="en-US"/>
              <a:t>Electricity consumption in the water sector by process, 2014 - 2040</a:t>
            </a:r>
          </a:p>
        </p:txBody>
      </p:sp>
      <p:sp>
        <p:nvSpPr>
          <p:cNvPr id="4" name="Titel 3">
            <a:extLst>
              <a:ext uri="{FF2B5EF4-FFF2-40B4-BE49-F238E27FC236}">
                <a16:creationId xmlns:a16="http://schemas.microsoft.com/office/drawing/2014/main" id="{65A36D1B-0E65-48DB-AADD-04CF8F2EC7CD}"/>
              </a:ext>
            </a:extLst>
          </p:cNvPr>
          <p:cNvSpPr>
            <a:spLocks noGrp="1"/>
          </p:cNvSpPr>
          <p:nvPr>
            <p:ph type="title"/>
          </p:nvPr>
        </p:nvSpPr>
        <p:spPr/>
        <p:txBody>
          <a:bodyPr/>
          <a:lstStyle/>
          <a:p>
            <a:r>
              <a:rPr lang="en-US"/>
              <a:t>Energy for Water</a:t>
            </a:r>
          </a:p>
        </p:txBody>
      </p:sp>
      <p:sp>
        <p:nvSpPr>
          <p:cNvPr id="5" name="Foliennummernplatzhalter 4">
            <a:extLst>
              <a:ext uri="{FF2B5EF4-FFF2-40B4-BE49-F238E27FC236}">
                <a16:creationId xmlns:a16="http://schemas.microsoft.com/office/drawing/2014/main" id="{C920F686-2703-45E9-92E6-C235A717A120}"/>
              </a:ext>
            </a:extLst>
          </p:cNvPr>
          <p:cNvSpPr>
            <a:spLocks noGrp="1"/>
          </p:cNvSpPr>
          <p:nvPr>
            <p:ph type="sldNum" sz="quarter" idx="16"/>
          </p:nvPr>
        </p:nvSpPr>
        <p:spPr/>
        <p:txBody>
          <a:bodyPr/>
          <a:lstStyle/>
          <a:p>
            <a:fld id="{CF23C0C3-F0EC-4AF0-84C8-08554CFEDD03}" type="slidenum">
              <a:rPr lang="en-GB" smtClean="0"/>
              <a:t>22</a:t>
            </a:fld>
            <a:endParaRPr lang="en-GB"/>
          </a:p>
        </p:txBody>
      </p:sp>
      <p:sp>
        <p:nvSpPr>
          <p:cNvPr id="8" name="Textfeld 7">
            <a:extLst>
              <a:ext uri="{FF2B5EF4-FFF2-40B4-BE49-F238E27FC236}">
                <a16:creationId xmlns:a16="http://schemas.microsoft.com/office/drawing/2014/main" id="{E6C6F9CE-3CBD-420B-BBD0-622E9F8CC2DC}"/>
              </a:ext>
            </a:extLst>
          </p:cNvPr>
          <p:cNvSpPr txBox="1"/>
          <p:nvPr/>
        </p:nvSpPr>
        <p:spPr>
          <a:xfrm>
            <a:off x="6046049" y="4746485"/>
            <a:ext cx="1431802" cy="276999"/>
          </a:xfrm>
          <a:prstGeom prst="rect">
            <a:avLst/>
          </a:prstGeom>
          <a:noFill/>
        </p:spPr>
        <p:txBody>
          <a:bodyPr wrap="none" rtlCol="0">
            <a:spAutoFit/>
          </a:bodyPr>
          <a:lstStyle/>
          <a:p>
            <a:pPr algn="l"/>
            <a:r>
              <a:rPr lang="de-DE" sz="1200" dirty="0"/>
              <a:t>Source: IEA, 2016</a:t>
            </a:r>
          </a:p>
        </p:txBody>
      </p:sp>
      <p:pic>
        <p:nvPicPr>
          <p:cNvPr id="6" name="Grafik 5">
            <a:extLst>
              <a:ext uri="{FF2B5EF4-FFF2-40B4-BE49-F238E27FC236}">
                <a16:creationId xmlns:a16="http://schemas.microsoft.com/office/drawing/2014/main" id="{B89CD030-4426-461B-AB91-3A87089B30A7}"/>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t="4789"/>
          <a:stretch/>
        </p:blipFill>
        <p:spPr>
          <a:xfrm>
            <a:off x="1047749" y="1725091"/>
            <a:ext cx="6324827" cy="2893368"/>
          </a:xfrm>
          <a:prstGeom prst="rect">
            <a:avLst/>
          </a:prstGeom>
        </p:spPr>
      </p:pic>
    </p:spTree>
    <p:extLst>
      <p:ext uri="{BB962C8B-B14F-4D97-AF65-F5344CB8AC3E}">
        <p14:creationId xmlns:p14="http://schemas.microsoft.com/office/powerpoint/2010/main" val="2422894566"/>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9383CE17-7119-43D8-885E-0CBF91E9921E}"/>
              </a:ext>
            </a:extLst>
          </p:cNvPr>
          <p:cNvSpPr>
            <a:spLocks noGrp="1"/>
          </p:cNvSpPr>
          <p:nvPr>
            <p:ph type="title"/>
          </p:nvPr>
        </p:nvSpPr>
        <p:spPr/>
        <p:txBody>
          <a:bodyPr/>
          <a:lstStyle/>
          <a:p>
            <a:r>
              <a:rPr lang="de-DE" dirty="0"/>
              <a:t>Energy – Food </a:t>
            </a:r>
          </a:p>
        </p:txBody>
      </p:sp>
      <p:sp>
        <p:nvSpPr>
          <p:cNvPr id="4" name="Foliennummernplatzhalter 3">
            <a:extLst>
              <a:ext uri="{FF2B5EF4-FFF2-40B4-BE49-F238E27FC236}">
                <a16:creationId xmlns:a16="http://schemas.microsoft.com/office/drawing/2014/main" id="{A5E6929A-379D-40E8-8B09-4DF607F2AAA9}"/>
              </a:ext>
            </a:extLst>
          </p:cNvPr>
          <p:cNvSpPr>
            <a:spLocks noGrp="1"/>
          </p:cNvSpPr>
          <p:nvPr>
            <p:ph type="sldNum" sz="quarter" idx="16"/>
          </p:nvPr>
        </p:nvSpPr>
        <p:spPr/>
        <p:txBody>
          <a:bodyPr/>
          <a:lstStyle/>
          <a:p>
            <a:fld id="{CF23C0C3-F0EC-4AF0-84C8-08554CFEDD03}" type="slidenum">
              <a:rPr lang="en-GB" smtClean="0"/>
              <a:t>23</a:t>
            </a:fld>
            <a:endParaRPr lang="en-GB"/>
          </a:p>
        </p:txBody>
      </p:sp>
      <p:sp>
        <p:nvSpPr>
          <p:cNvPr id="6" name="Pfeil: nach unten gekrümmt 5">
            <a:extLst>
              <a:ext uri="{FF2B5EF4-FFF2-40B4-BE49-F238E27FC236}">
                <a16:creationId xmlns:a16="http://schemas.microsoft.com/office/drawing/2014/main" id="{6FD979FD-AE2C-46D6-BCF1-93B5D1CDAAAE}"/>
              </a:ext>
            </a:extLst>
          </p:cNvPr>
          <p:cNvSpPr/>
          <p:nvPr/>
        </p:nvSpPr>
        <p:spPr>
          <a:xfrm rot="18202712">
            <a:off x="1350589" y="1948106"/>
            <a:ext cx="3671924" cy="611890"/>
          </a:xfrm>
          <a:prstGeom prst="curvedDownArrow">
            <a:avLst>
              <a:gd name="adj1" fmla="val 33578"/>
              <a:gd name="adj2" fmla="val 50000"/>
              <a:gd name="adj3" fmla="val 25000"/>
            </a:avLst>
          </a:prstGeom>
          <a:solidFill>
            <a:srgbClr val="F4971A"/>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de-DE" dirty="0" err="1">
              <a:solidFill>
                <a:schemeClr val="tx1"/>
              </a:solidFill>
              <a:highlight>
                <a:srgbClr val="F4971A"/>
              </a:highlight>
            </a:endParaRPr>
          </a:p>
        </p:txBody>
      </p:sp>
      <p:pic>
        <p:nvPicPr>
          <p:cNvPr id="7" name="Picture 48" descr="Logo, icon&#10;&#10;Description automatically generated">
            <a:extLst>
              <a:ext uri="{FF2B5EF4-FFF2-40B4-BE49-F238E27FC236}">
                <a16:creationId xmlns:a16="http://schemas.microsoft.com/office/drawing/2014/main" id="{63D66F48-C99D-44FD-A29B-28A5C092963F}"/>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4691883" y="634796"/>
            <a:ext cx="1173801" cy="1173801"/>
          </a:xfrm>
          <a:prstGeom prst="rect">
            <a:avLst/>
          </a:prstGeom>
        </p:spPr>
      </p:pic>
      <p:pic>
        <p:nvPicPr>
          <p:cNvPr id="5" name="Picture 21" descr="Icon&#10;&#10;Description automatically generated">
            <a:extLst>
              <a:ext uri="{FF2B5EF4-FFF2-40B4-BE49-F238E27FC236}">
                <a16:creationId xmlns:a16="http://schemas.microsoft.com/office/drawing/2014/main" id="{30E00A14-ADBB-4938-9F77-73A171E3F9E7}"/>
              </a:ext>
            </a:extLst>
          </p:cNvPr>
          <p:cNvPicPr>
            <a:picLocks noChangeAspect="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2820311" y="3827827"/>
            <a:ext cx="1034544" cy="1034570"/>
          </a:xfrm>
          <a:prstGeom prst="rect">
            <a:avLst/>
          </a:prstGeom>
          <a:noFill/>
          <a:ln>
            <a:noFill/>
          </a:ln>
        </p:spPr>
      </p:pic>
      <p:sp>
        <p:nvSpPr>
          <p:cNvPr id="13" name="Pfeil: nach unten gekrümmt 12">
            <a:extLst>
              <a:ext uri="{FF2B5EF4-FFF2-40B4-BE49-F238E27FC236}">
                <a16:creationId xmlns:a16="http://schemas.microsoft.com/office/drawing/2014/main" id="{E8CCB914-7142-429B-92B9-152418C99468}"/>
              </a:ext>
            </a:extLst>
          </p:cNvPr>
          <p:cNvSpPr/>
          <p:nvPr/>
        </p:nvSpPr>
        <p:spPr>
          <a:xfrm rot="7261123">
            <a:off x="3581959" y="3019464"/>
            <a:ext cx="3671924" cy="611890"/>
          </a:xfrm>
          <a:prstGeom prst="curvedDownArrow">
            <a:avLst>
              <a:gd name="adj1" fmla="val 33578"/>
              <a:gd name="adj2" fmla="val 50000"/>
              <a:gd name="adj3" fmla="val 25000"/>
            </a:avLst>
          </a:prstGeom>
          <a:solidFill>
            <a:srgbClr val="79A12C"/>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de-DE" dirty="0" err="1">
              <a:solidFill>
                <a:schemeClr val="tx1"/>
              </a:solidFill>
              <a:highlight>
                <a:srgbClr val="F4971A"/>
              </a:highlight>
            </a:endParaRPr>
          </a:p>
        </p:txBody>
      </p:sp>
      <p:grpSp>
        <p:nvGrpSpPr>
          <p:cNvPr id="14" name="Group 9">
            <a:extLst>
              <a:ext uri="{FF2B5EF4-FFF2-40B4-BE49-F238E27FC236}">
                <a16:creationId xmlns:a16="http://schemas.microsoft.com/office/drawing/2014/main" id="{B9E8606B-694E-4953-BD20-937C6D68EE89}"/>
              </a:ext>
            </a:extLst>
          </p:cNvPr>
          <p:cNvGrpSpPr/>
          <p:nvPr/>
        </p:nvGrpSpPr>
        <p:grpSpPr>
          <a:xfrm>
            <a:off x="1599520" y="1053851"/>
            <a:ext cx="3133887" cy="2115958"/>
            <a:chOff x="3057813" y="1635407"/>
            <a:chExt cx="3133887" cy="2115958"/>
          </a:xfrm>
        </p:grpSpPr>
        <p:pic>
          <p:nvPicPr>
            <p:cNvPr id="15" name="Picture 7" descr="Icon, circle&#10;&#10;Description automatically generated">
              <a:extLst>
                <a:ext uri="{FF2B5EF4-FFF2-40B4-BE49-F238E27FC236}">
                  <a16:creationId xmlns:a16="http://schemas.microsoft.com/office/drawing/2014/main" id="{B1AA63BA-C1BB-4E1C-AEB1-A121548D5EB4}"/>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3057813" y="1635407"/>
              <a:ext cx="3133887" cy="2115958"/>
            </a:xfrm>
            <a:prstGeom prst="rect">
              <a:avLst/>
            </a:prstGeom>
          </p:spPr>
        </p:pic>
        <p:sp>
          <p:nvSpPr>
            <p:cNvPr id="16" name="TextBox 12">
              <a:extLst>
                <a:ext uri="{FF2B5EF4-FFF2-40B4-BE49-F238E27FC236}">
                  <a16:creationId xmlns:a16="http://schemas.microsoft.com/office/drawing/2014/main" id="{D30D005D-A57E-4F69-BFFD-73EA68AEFC4C}"/>
                </a:ext>
              </a:extLst>
            </p:cNvPr>
            <p:cNvSpPr txBox="1"/>
            <p:nvPr/>
          </p:nvSpPr>
          <p:spPr>
            <a:xfrm>
              <a:off x="3504768" y="2249070"/>
              <a:ext cx="2134464" cy="1015663"/>
            </a:xfrm>
            <a:prstGeom prst="rect">
              <a:avLst/>
            </a:prstGeom>
            <a:noFill/>
          </p:spPr>
          <p:txBody>
            <a:bodyPr wrap="square" rtlCol="0">
              <a:spAutoFit/>
            </a:bodyPr>
            <a:lstStyle/>
            <a:p>
              <a:pPr algn="ctr"/>
              <a:r>
                <a:rPr lang="en-US" sz="1200" b="1" dirty="0">
                  <a:solidFill>
                    <a:srgbClr val="575756"/>
                  </a:solidFill>
                  <a:latin typeface="Calibri" panose="020F0502020204030204" pitchFamily="34" charset="0"/>
                  <a:cs typeface="Calibri" panose="020F0502020204030204" pitchFamily="34" charset="0"/>
                </a:rPr>
                <a:t>Food production and supply chain makes up approximately 30% of total global energy demand</a:t>
              </a:r>
            </a:p>
            <a:p>
              <a:pPr algn="ctr"/>
              <a:r>
                <a:rPr lang="en-GB" sz="1200" b="1" dirty="0">
                  <a:solidFill>
                    <a:srgbClr val="575756"/>
                  </a:solidFill>
                  <a:latin typeface="Calibri" panose="020F0502020204030204" pitchFamily="34" charset="0"/>
                  <a:cs typeface="Calibri" panose="020F0502020204030204" pitchFamily="34" charset="0"/>
                </a:rPr>
                <a:t> </a:t>
              </a:r>
            </a:p>
          </p:txBody>
        </p:sp>
      </p:grpSp>
      <p:grpSp>
        <p:nvGrpSpPr>
          <p:cNvPr id="18" name="Group 16">
            <a:extLst>
              <a:ext uri="{FF2B5EF4-FFF2-40B4-BE49-F238E27FC236}">
                <a16:creationId xmlns:a16="http://schemas.microsoft.com/office/drawing/2014/main" id="{70748BEA-52D8-4848-9DA8-7E6AA970CF54}"/>
              </a:ext>
            </a:extLst>
          </p:cNvPr>
          <p:cNvGrpSpPr/>
          <p:nvPr/>
        </p:nvGrpSpPr>
        <p:grpSpPr>
          <a:xfrm>
            <a:off x="3996177" y="2635064"/>
            <a:ext cx="2738381" cy="1932436"/>
            <a:chOff x="6263058" y="1698351"/>
            <a:chExt cx="2738381" cy="1932436"/>
          </a:xfrm>
        </p:grpSpPr>
        <p:pic>
          <p:nvPicPr>
            <p:cNvPr id="19" name="Picture 14" descr="A picture containing icon&#10;&#10;Description automatically generated">
              <a:extLst>
                <a:ext uri="{FF2B5EF4-FFF2-40B4-BE49-F238E27FC236}">
                  <a16:creationId xmlns:a16="http://schemas.microsoft.com/office/drawing/2014/main" id="{D3EA2A7E-3F0A-4845-92BE-A0C1F6EC035B}"/>
                </a:ext>
              </a:extLst>
            </p:cNvPr>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6263058" y="1698351"/>
              <a:ext cx="2738381" cy="1932436"/>
            </a:xfrm>
            <a:prstGeom prst="rect">
              <a:avLst/>
            </a:prstGeom>
          </p:spPr>
        </p:pic>
        <p:sp>
          <p:nvSpPr>
            <p:cNvPr id="20" name="TextBox 15">
              <a:extLst>
                <a:ext uri="{FF2B5EF4-FFF2-40B4-BE49-F238E27FC236}">
                  <a16:creationId xmlns:a16="http://schemas.microsoft.com/office/drawing/2014/main" id="{AA8D0E32-A296-4B77-9DAC-FEB6109FFF9E}"/>
                </a:ext>
              </a:extLst>
            </p:cNvPr>
            <p:cNvSpPr txBox="1"/>
            <p:nvPr/>
          </p:nvSpPr>
          <p:spPr>
            <a:xfrm>
              <a:off x="6659512" y="2335375"/>
              <a:ext cx="2134464" cy="461665"/>
            </a:xfrm>
            <a:prstGeom prst="rect">
              <a:avLst/>
            </a:prstGeom>
            <a:noFill/>
          </p:spPr>
          <p:txBody>
            <a:bodyPr wrap="square" rtlCol="0">
              <a:spAutoFit/>
            </a:bodyPr>
            <a:lstStyle/>
            <a:p>
              <a:r>
                <a:rPr lang="en-US" sz="1200" b="1" dirty="0">
                  <a:solidFill>
                    <a:srgbClr val="79A12C"/>
                  </a:solidFill>
                  <a:latin typeface="Calibri" panose="020F0502020204030204" pitchFamily="34" charset="0"/>
                  <a:cs typeface="Calibri" panose="020F0502020204030204" pitchFamily="34" charset="0"/>
                </a:rPr>
                <a:t>Agricultural land is used for  </a:t>
              </a:r>
            </a:p>
            <a:p>
              <a:r>
                <a:rPr lang="en-US" sz="1200" b="1" dirty="0">
                  <a:solidFill>
                    <a:srgbClr val="79A12C"/>
                  </a:solidFill>
                  <a:latin typeface="Calibri" panose="020F0502020204030204" pitchFamily="34" charset="0"/>
                  <a:cs typeface="Calibri" panose="020F0502020204030204" pitchFamily="34" charset="0"/>
                </a:rPr>
                <a:t>biofuel production</a:t>
              </a:r>
              <a:endParaRPr lang="en-GB" sz="1200" b="1" dirty="0">
                <a:solidFill>
                  <a:srgbClr val="79A12C"/>
                </a:solidFill>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3035458977"/>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49B2CB52-29E7-4FF3-8B17-08418FE3820F}"/>
              </a:ext>
            </a:extLst>
          </p:cNvPr>
          <p:cNvSpPr>
            <a:spLocks noGrp="1"/>
          </p:cNvSpPr>
          <p:nvPr>
            <p:ph type="body" sz="quarter" idx="14"/>
          </p:nvPr>
        </p:nvSpPr>
        <p:spPr/>
        <p:txBody>
          <a:bodyPr/>
          <a:lstStyle/>
          <a:p>
            <a:r>
              <a:rPr lang="en-US"/>
              <a:t>Where do we need energy for food production? </a:t>
            </a:r>
          </a:p>
          <a:p>
            <a:endParaRPr lang="en-US"/>
          </a:p>
        </p:txBody>
      </p:sp>
      <p:sp>
        <p:nvSpPr>
          <p:cNvPr id="4" name="Titel 3">
            <a:extLst>
              <a:ext uri="{FF2B5EF4-FFF2-40B4-BE49-F238E27FC236}">
                <a16:creationId xmlns:a16="http://schemas.microsoft.com/office/drawing/2014/main" id="{E59FAFFA-539E-4D8F-B7AB-E234D13856AF}"/>
              </a:ext>
            </a:extLst>
          </p:cNvPr>
          <p:cNvSpPr>
            <a:spLocks noGrp="1"/>
          </p:cNvSpPr>
          <p:nvPr>
            <p:ph type="title"/>
          </p:nvPr>
        </p:nvSpPr>
        <p:spPr/>
        <p:txBody>
          <a:bodyPr/>
          <a:lstStyle/>
          <a:p>
            <a:r>
              <a:rPr lang="en-US"/>
              <a:t>Energy for Food </a:t>
            </a:r>
          </a:p>
        </p:txBody>
      </p:sp>
      <p:sp>
        <p:nvSpPr>
          <p:cNvPr id="5" name="Foliennummernplatzhalter 4">
            <a:extLst>
              <a:ext uri="{FF2B5EF4-FFF2-40B4-BE49-F238E27FC236}">
                <a16:creationId xmlns:a16="http://schemas.microsoft.com/office/drawing/2014/main" id="{3FB86E29-1DB6-4210-9693-81BC98D09ADA}"/>
              </a:ext>
            </a:extLst>
          </p:cNvPr>
          <p:cNvSpPr>
            <a:spLocks noGrp="1"/>
          </p:cNvSpPr>
          <p:nvPr>
            <p:ph type="sldNum" sz="quarter" idx="16"/>
          </p:nvPr>
        </p:nvSpPr>
        <p:spPr/>
        <p:txBody>
          <a:bodyPr/>
          <a:lstStyle/>
          <a:p>
            <a:fld id="{CF23C0C3-F0EC-4AF0-84C8-08554CFEDD03}" type="slidenum">
              <a:rPr lang="en-GB" smtClean="0"/>
              <a:t>24</a:t>
            </a:fld>
            <a:endParaRPr lang="en-GB"/>
          </a:p>
        </p:txBody>
      </p:sp>
      <p:pic>
        <p:nvPicPr>
          <p:cNvPr id="8" name="Grafik 7">
            <a:extLst>
              <a:ext uri="{FF2B5EF4-FFF2-40B4-BE49-F238E27FC236}">
                <a16:creationId xmlns:a16="http://schemas.microsoft.com/office/drawing/2014/main" id="{4C766F5F-283A-4A56-B66F-26125AB7440E}"/>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449264" y="1530021"/>
            <a:ext cx="6208712" cy="3052801"/>
          </a:xfrm>
          <a:prstGeom prst="rect">
            <a:avLst/>
          </a:prstGeom>
        </p:spPr>
      </p:pic>
      <p:sp>
        <p:nvSpPr>
          <p:cNvPr id="7" name="Textfeld 6">
            <a:extLst>
              <a:ext uri="{FF2B5EF4-FFF2-40B4-BE49-F238E27FC236}">
                <a16:creationId xmlns:a16="http://schemas.microsoft.com/office/drawing/2014/main" id="{5CD4144D-E642-4395-8908-CE3D3FCC5B93}"/>
              </a:ext>
            </a:extLst>
          </p:cNvPr>
          <p:cNvSpPr txBox="1"/>
          <p:nvPr/>
        </p:nvSpPr>
        <p:spPr>
          <a:xfrm>
            <a:off x="5248275" y="4615244"/>
            <a:ext cx="1582565" cy="276999"/>
          </a:xfrm>
          <a:prstGeom prst="rect">
            <a:avLst/>
          </a:prstGeom>
          <a:noFill/>
        </p:spPr>
        <p:txBody>
          <a:bodyPr wrap="square" rtlCol="0">
            <a:spAutoFit/>
          </a:bodyPr>
          <a:lstStyle/>
          <a:p>
            <a:pPr algn="l"/>
            <a:r>
              <a:rPr lang="de-DE" sz="1200" dirty="0"/>
              <a:t>Source: FAO, 2016</a:t>
            </a:r>
          </a:p>
        </p:txBody>
      </p:sp>
    </p:spTree>
    <p:extLst>
      <p:ext uri="{BB962C8B-B14F-4D97-AF65-F5344CB8AC3E}">
        <p14:creationId xmlns:p14="http://schemas.microsoft.com/office/powerpoint/2010/main" val="416104480"/>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6BF299A-84B6-4CF8-8DE1-42EB727AC9C9}"/>
              </a:ext>
            </a:extLst>
          </p:cNvPr>
          <p:cNvSpPr>
            <a:spLocks noGrp="1"/>
          </p:cNvSpPr>
          <p:nvPr>
            <p:ph type="title"/>
          </p:nvPr>
        </p:nvSpPr>
        <p:spPr>
          <a:xfrm>
            <a:off x="449817" y="725074"/>
            <a:ext cx="8097740" cy="735586"/>
          </a:xfrm>
        </p:spPr>
        <p:txBody>
          <a:bodyPr/>
          <a:lstStyle/>
          <a:p>
            <a:r>
              <a:rPr lang="en-US" sz="2300" b="1"/>
              <a:t>Time for a quick quiz game</a:t>
            </a:r>
            <a:r>
              <a:rPr lang="en-US" sz="2400"/>
              <a:t>!</a:t>
            </a:r>
            <a:br>
              <a:rPr lang="en-US" sz="2000" b="1"/>
            </a:br>
            <a:r>
              <a:rPr lang="en-US" sz="2000" b="1"/>
              <a:t>How is energy used in agri-food systems?</a:t>
            </a:r>
            <a:endParaRPr lang="en-US" b="1">
              <a:highlight>
                <a:srgbClr val="FFFF00"/>
              </a:highlight>
            </a:endParaRPr>
          </a:p>
        </p:txBody>
      </p:sp>
      <p:sp>
        <p:nvSpPr>
          <p:cNvPr id="3" name="Textplatzhalter 1">
            <a:extLst>
              <a:ext uri="{FF2B5EF4-FFF2-40B4-BE49-F238E27FC236}">
                <a16:creationId xmlns:a16="http://schemas.microsoft.com/office/drawing/2014/main" id="{5F617703-9BFA-463B-A2C4-65BD07EF80A3}"/>
              </a:ext>
            </a:extLst>
          </p:cNvPr>
          <p:cNvSpPr txBox="1">
            <a:spLocks/>
          </p:cNvSpPr>
          <p:nvPr/>
        </p:nvSpPr>
        <p:spPr>
          <a:xfrm>
            <a:off x="985658" y="1864831"/>
            <a:ext cx="7172684" cy="2839832"/>
          </a:xfrm>
          <a:prstGeom prst="rect">
            <a:avLst/>
          </a:prstGeom>
        </p:spPr>
        <p:txBody>
          <a:bodyPr/>
          <a:lstStyle>
            <a:lvl1pPr marL="0" indent="0" algn="l" defTabSz="685800" rtl="0" eaLnBrk="1" latinLnBrk="0" hangingPunct="1">
              <a:lnSpc>
                <a:spcPct val="90000"/>
              </a:lnSpc>
              <a:spcBef>
                <a:spcPts val="600"/>
              </a:spcBef>
              <a:buFont typeface="Arial" panose="020B0604020202020204" pitchFamily="34" charset="0"/>
              <a:buNone/>
              <a:defRPr lang="de-DE" sz="2000" kern="1200" dirty="0" smtClean="0">
                <a:solidFill>
                  <a:schemeClr val="tx1"/>
                </a:solidFill>
                <a:latin typeface="Calibri" panose="020F0502020204030204" pitchFamily="34" charset="0"/>
                <a:ea typeface="+mn-ea"/>
                <a:cs typeface="Calibri" panose="020F0502020204030204" pitchFamily="34" charset="0"/>
              </a:defRPr>
            </a:lvl1pPr>
            <a:lvl2pPr marL="273050" indent="-273050" algn="l" defTabSz="685800" rtl="0" eaLnBrk="1" latinLnBrk="0" hangingPunct="1">
              <a:lnSpc>
                <a:spcPct val="90000"/>
              </a:lnSpc>
              <a:spcBef>
                <a:spcPts val="600"/>
              </a:spcBef>
              <a:spcAft>
                <a:spcPts val="0"/>
              </a:spcAft>
              <a:buClr>
                <a:srgbClr val="F4971A"/>
              </a:buClr>
              <a:buSzPct val="125000"/>
              <a:buFont typeface="Wingdings" panose="05000000000000000000" pitchFamily="2" charset="2"/>
              <a:buChar char="§"/>
              <a:defRPr lang="de-DE" sz="2000" kern="1200" dirty="0" smtClean="0">
                <a:solidFill>
                  <a:schemeClr val="tx1"/>
                </a:solidFill>
                <a:latin typeface="Calibri" panose="020F0502020204030204" pitchFamily="34" charset="0"/>
                <a:ea typeface="+mn-ea"/>
                <a:cs typeface="Calibri" panose="020F0502020204030204" pitchFamily="34" charset="0"/>
              </a:defRPr>
            </a:lvl2pPr>
            <a:lvl3pPr marL="536575" indent="-263525" algn="l" defTabSz="685800" rtl="0" eaLnBrk="1" latinLnBrk="0" hangingPunct="1">
              <a:lnSpc>
                <a:spcPct val="90000"/>
              </a:lnSpc>
              <a:spcBef>
                <a:spcPts val="600"/>
              </a:spcBef>
              <a:spcAft>
                <a:spcPts val="0"/>
              </a:spcAft>
              <a:buClr>
                <a:srgbClr val="F4971A"/>
              </a:buClr>
              <a:buSzPct val="125000"/>
              <a:buFont typeface="Symbol" panose="05050102010706020507" pitchFamily="18" charset="2"/>
              <a:buChar char="-"/>
              <a:defRPr lang="de-DE" sz="1800" kern="1200" dirty="0">
                <a:solidFill>
                  <a:schemeClr val="tx1"/>
                </a:solidFill>
                <a:latin typeface="Calibri" panose="020F0502020204030204" pitchFamily="34" charset="0"/>
                <a:ea typeface="+mn-ea"/>
                <a:cs typeface="Calibri" panose="020F050202020403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457200" lvl="1" indent="-457200">
              <a:buFont typeface="+mj-lt"/>
              <a:buAutoNum type="arabicPeriod"/>
            </a:pPr>
            <a:endParaRPr lang="en-US"/>
          </a:p>
        </p:txBody>
      </p:sp>
      <p:sp>
        <p:nvSpPr>
          <p:cNvPr id="5" name="Textplatzhalter 1">
            <a:extLst>
              <a:ext uri="{FF2B5EF4-FFF2-40B4-BE49-F238E27FC236}">
                <a16:creationId xmlns:a16="http://schemas.microsoft.com/office/drawing/2014/main" id="{F71A5BF2-EE8E-48A6-B461-8B55950073E7}"/>
              </a:ext>
            </a:extLst>
          </p:cNvPr>
          <p:cNvSpPr txBox="1">
            <a:spLocks/>
          </p:cNvSpPr>
          <p:nvPr/>
        </p:nvSpPr>
        <p:spPr>
          <a:xfrm>
            <a:off x="985658" y="1844511"/>
            <a:ext cx="7172684" cy="2839832"/>
          </a:xfrm>
          <a:prstGeom prst="rect">
            <a:avLst/>
          </a:prstGeom>
        </p:spPr>
        <p:txBody>
          <a:bodyPr lIns="91440" tIns="45720" rIns="91440" bIns="45720" anchor="t"/>
          <a:lstStyle>
            <a:lvl1pPr marL="0" indent="0" algn="l" defTabSz="685800" rtl="0" eaLnBrk="1" latinLnBrk="0" hangingPunct="1">
              <a:lnSpc>
                <a:spcPct val="90000"/>
              </a:lnSpc>
              <a:spcBef>
                <a:spcPts val="600"/>
              </a:spcBef>
              <a:buFont typeface="Arial" panose="020B0604020202020204" pitchFamily="34" charset="0"/>
              <a:buNone/>
              <a:defRPr lang="de-DE" sz="2000" kern="1200" dirty="0" smtClean="0">
                <a:solidFill>
                  <a:schemeClr val="tx1"/>
                </a:solidFill>
                <a:latin typeface="Calibri" panose="020F0502020204030204" pitchFamily="34" charset="0"/>
                <a:ea typeface="+mn-ea"/>
                <a:cs typeface="Calibri" panose="020F0502020204030204" pitchFamily="34" charset="0"/>
              </a:defRPr>
            </a:lvl1pPr>
            <a:lvl2pPr marL="273050" indent="-273050" algn="l" defTabSz="685800" rtl="0" eaLnBrk="1" latinLnBrk="0" hangingPunct="1">
              <a:lnSpc>
                <a:spcPct val="90000"/>
              </a:lnSpc>
              <a:spcBef>
                <a:spcPts val="600"/>
              </a:spcBef>
              <a:spcAft>
                <a:spcPts val="0"/>
              </a:spcAft>
              <a:buClr>
                <a:srgbClr val="F4971A"/>
              </a:buClr>
              <a:buSzPct val="125000"/>
              <a:buFont typeface="Wingdings" panose="05000000000000000000" pitchFamily="2" charset="2"/>
              <a:buChar char="§"/>
              <a:defRPr lang="de-DE" sz="2000" kern="1200" dirty="0" smtClean="0">
                <a:solidFill>
                  <a:schemeClr val="tx1"/>
                </a:solidFill>
                <a:latin typeface="Calibri" panose="020F0502020204030204" pitchFamily="34" charset="0"/>
                <a:ea typeface="+mn-ea"/>
                <a:cs typeface="Calibri" panose="020F0502020204030204" pitchFamily="34" charset="0"/>
              </a:defRPr>
            </a:lvl2pPr>
            <a:lvl3pPr marL="536575" indent="-263525" algn="l" defTabSz="685800" rtl="0" eaLnBrk="1" latinLnBrk="0" hangingPunct="1">
              <a:lnSpc>
                <a:spcPct val="90000"/>
              </a:lnSpc>
              <a:spcBef>
                <a:spcPts val="600"/>
              </a:spcBef>
              <a:spcAft>
                <a:spcPts val="0"/>
              </a:spcAft>
              <a:buClr>
                <a:srgbClr val="F4971A"/>
              </a:buClr>
              <a:buSzPct val="125000"/>
              <a:buFont typeface="Symbol" panose="05050102010706020507" pitchFamily="18" charset="2"/>
              <a:buChar char="-"/>
              <a:defRPr lang="de-DE" sz="1800" kern="1200" dirty="0">
                <a:solidFill>
                  <a:schemeClr val="tx1"/>
                </a:solidFill>
                <a:latin typeface="Calibri" panose="020F0502020204030204" pitchFamily="34" charset="0"/>
                <a:ea typeface="+mn-ea"/>
                <a:cs typeface="Calibri" panose="020F050202020403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457200" lvl="1" indent="-457200">
              <a:buFont typeface="+mj-lt"/>
              <a:buAutoNum type="arabicPeriod"/>
            </a:pPr>
            <a:r>
              <a:rPr lang="en-US">
                <a:latin typeface="Calibri"/>
                <a:cs typeface="Calibri"/>
              </a:rPr>
              <a:t>We have previously seen that agri-food systems account for about 33% of global energy demand. </a:t>
            </a:r>
          </a:p>
          <a:p>
            <a:pPr lvl="2"/>
            <a:r>
              <a:rPr lang="en-US">
                <a:latin typeface="Calibri"/>
                <a:cs typeface="Calibri"/>
              </a:rPr>
              <a:t>Which segment of the agri-food chain needs the most energy (globally)?</a:t>
            </a:r>
            <a:endParaRPr lang="en-US"/>
          </a:p>
        </p:txBody>
      </p:sp>
    </p:spTree>
    <p:extLst>
      <p:ext uri="{BB962C8B-B14F-4D97-AF65-F5344CB8AC3E}">
        <p14:creationId xmlns:p14="http://schemas.microsoft.com/office/powerpoint/2010/main" val="3811550834"/>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106C1C5A-9266-42DE-9796-848EAA0ED87F}"/>
              </a:ext>
            </a:extLst>
          </p:cNvPr>
          <p:cNvSpPr>
            <a:spLocks noGrp="1"/>
          </p:cNvSpPr>
          <p:nvPr>
            <p:ph type="title"/>
          </p:nvPr>
        </p:nvSpPr>
        <p:spPr/>
        <p:txBody>
          <a:bodyPr/>
          <a:lstStyle/>
          <a:p>
            <a:r>
              <a:rPr lang="de-DE" dirty="0"/>
              <a:t>Energy </a:t>
            </a:r>
            <a:r>
              <a:rPr lang="en-US" dirty="0"/>
              <a:t>for</a:t>
            </a:r>
            <a:r>
              <a:rPr lang="de-DE" dirty="0"/>
              <a:t> Food</a:t>
            </a:r>
          </a:p>
        </p:txBody>
      </p:sp>
      <p:sp>
        <p:nvSpPr>
          <p:cNvPr id="4" name="Foliennummernplatzhalter 3">
            <a:extLst>
              <a:ext uri="{FF2B5EF4-FFF2-40B4-BE49-F238E27FC236}">
                <a16:creationId xmlns:a16="http://schemas.microsoft.com/office/drawing/2014/main" id="{6ED5F3EB-FA5E-4F09-9511-38CFE10A446F}"/>
              </a:ext>
            </a:extLst>
          </p:cNvPr>
          <p:cNvSpPr>
            <a:spLocks noGrp="1"/>
          </p:cNvSpPr>
          <p:nvPr>
            <p:ph type="sldNum" sz="quarter" idx="16"/>
          </p:nvPr>
        </p:nvSpPr>
        <p:spPr/>
        <p:txBody>
          <a:bodyPr/>
          <a:lstStyle/>
          <a:p>
            <a:fld id="{CF23C0C3-F0EC-4AF0-84C8-08554CFEDD03}" type="slidenum">
              <a:rPr lang="en-GB" smtClean="0"/>
              <a:t>26</a:t>
            </a:fld>
            <a:endParaRPr lang="en-GB"/>
          </a:p>
        </p:txBody>
      </p:sp>
      <p:pic>
        <p:nvPicPr>
          <p:cNvPr id="6" name="Grafik 5">
            <a:extLst>
              <a:ext uri="{FF2B5EF4-FFF2-40B4-BE49-F238E27FC236}">
                <a16:creationId xmlns:a16="http://schemas.microsoft.com/office/drawing/2014/main" id="{BFDA87CE-9FB1-4406-94DE-FDCA1ACADB82}"/>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525232" y="1742929"/>
            <a:ext cx="5167682" cy="2824571"/>
          </a:xfrm>
          <a:prstGeom prst="rect">
            <a:avLst/>
          </a:prstGeom>
        </p:spPr>
      </p:pic>
      <p:sp>
        <p:nvSpPr>
          <p:cNvPr id="7" name="Textfeld 6">
            <a:extLst>
              <a:ext uri="{FF2B5EF4-FFF2-40B4-BE49-F238E27FC236}">
                <a16:creationId xmlns:a16="http://schemas.microsoft.com/office/drawing/2014/main" id="{173888AE-767B-453D-A96F-3F714000DC59}"/>
              </a:ext>
            </a:extLst>
          </p:cNvPr>
          <p:cNvSpPr txBox="1"/>
          <p:nvPr/>
        </p:nvSpPr>
        <p:spPr>
          <a:xfrm>
            <a:off x="4206507" y="4429000"/>
            <a:ext cx="1486407" cy="276999"/>
          </a:xfrm>
          <a:prstGeom prst="rect">
            <a:avLst/>
          </a:prstGeom>
          <a:noFill/>
        </p:spPr>
        <p:txBody>
          <a:bodyPr wrap="square" rtlCol="0">
            <a:spAutoFit/>
          </a:bodyPr>
          <a:lstStyle/>
          <a:p>
            <a:pPr algn="l"/>
            <a:r>
              <a:rPr lang="de-DE" sz="1200" dirty="0"/>
              <a:t>Source: FAO, 2011</a:t>
            </a:r>
          </a:p>
        </p:txBody>
      </p:sp>
      <p:sp>
        <p:nvSpPr>
          <p:cNvPr id="8" name="Textfeld 7">
            <a:extLst>
              <a:ext uri="{FF2B5EF4-FFF2-40B4-BE49-F238E27FC236}">
                <a16:creationId xmlns:a16="http://schemas.microsoft.com/office/drawing/2014/main" id="{FD327E2E-2F6C-4518-982F-7C0F6817EA96}"/>
              </a:ext>
            </a:extLst>
          </p:cNvPr>
          <p:cNvSpPr txBox="1"/>
          <p:nvPr/>
        </p:nvSpPr>
        <p:spPr>
          <a:xfrm>
            <a:off x="449816" y="1020929"/>
            <a:ext cx="7381240" cy="724830"/>
          </a:xfrm>
          <a:prstGeom prst="rect">
            <a:avLst/>
          </a:prstGeom>
          <a:noFill/>
        </p:spPr>
        <p:txBody>
          <a:bodyPr wrap="square" rtlCol="0">
            <a:spAutoFit/>
          </a:bodyPr>
          <a:lstStyle/>
          <a:p>
            <a:r>
              <a:rPr lang="en-US" sz="2000">
                <a:solidFill>
                  <a:srgbClr val="004C82"/>
                </a:solidFill>
              </a:rPr>
              <a:t>Share of total energy consumption globally and in high- and low-income countries, by segment of agri-food chain</a:t>
            </a:r>
            <a:endParaRPr lang="de-DE" sz="2000">
              <a:solidFill>
                <a:srgbClr val="004C82"/>
              </a:solidFill>
            </a:endParaRPr>
          </a:p>
        </p:txBody>
      </p:sp>
    </p:spTree>
    <p:extLst>
      <p:ext uri="{BB962C8B-B14F-4D97-AF65-F5344CB8AC3E}">
        <p14:creationId xmlns:p14="http://schemas.microsoft.com/office/powerpoint/2010/main" val="3109935131"/>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03EB2DED-C64F-4113-827A-E345A6D2EB0E}"/>
              </a:ext>
            </a:extLst>
          </p:cNvPr>
          <p:cNvSpPr>
            <a:spLocks noGrp="1"/>
          </p:cNvSpPr>
          <p:nvPr>
            <p:ph type="title"/>
          </p:nvPr>
        </p:nvSpPr>
        <p:spPr/>
        <p:txBody>
          <a:bodyPr/>
          <a:lstStyle/>
          <a:p>
            <a:r>
              <a:rPr lang="en-US" dirty="0"/>
              <a:t>Energy for Food</a:t>
            </a:r>
          </a:p>
        </p:txBody>
      </p:sp>
      <p:sp>
        <p:nvSpPr>
          <p:cNvPr id="4" name="Foliennummernplatzhalter 3">
            <a:extLst>
              <a:ext uri="{FF2B5EF4-FFF2-40B4-BE49-F238E27FC236}">
                <a16:creationId xmlns:a16="http://schemas.microsoft.com/office/drawing/2014/main" id="{0F970308-22C2-4C23-B4E2-64AD514743C4}"/>
              </a:ext>
            </a:extLst>
          </p:cNvPr>
          <p:cNvSpPr>
            <a:spLocks noGrp="1"/>
          </p:cNvSpPr>
          <p:nvPr>
            <p:ph type="sldNum" sz="quarter" idx="16"/>
          </p:nvPr>
        </p:nvSpPr>
        <p:spPr/>
        <p:txBody>
          <a:bodyPr/>
          <a:lstStyle/>
          <a:p>
            <a:fld id="{CF23C0C3-F0EC-4AF0-84C8-08554CFEDD03}" type="slidenum">
              <a:rPr lang="en-GB" smtClean="0"/>
              <a:t>27</a:t>
            </a:fld>
            <a:endParaRPr lang="en-GB"/>
          </a:p>
        </p:txBody>
      </p:sp>
      <p:pic>
        <p:nvPicPr>
          <p:cNvPr id="6" name="Grafik 5">
            <a:extLst>
              <a:ext uri="{FF2B5EF4-FFF2-40B4-BE49-F238E27FC236}">
                <a16:creationId xmlns:a16="http://schemas.microsoft.com/office/drawing/2014/main" id="{4CF38FE7-0A0A-44B5-8295-7C90CCDCEB2E}"/>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449817" y="1386993"/>
            <a:ext cx="6031418" cy="3143547"/>
          </a:xfrm>
          <a:prstGeom prst="rect">
            <a:avLst/>
          </a:prstGeom>
        </p:spPr>
      </p:pic>
      <p:sp>
        <p:nvSpPr>
          <p:cNvPr id="7" name="Textfeld 6">
            <a:extLst>
              <a:ext uri="{FF2B5EF4-FFF2-40B4-BE49-F238E27FC236}">
                <a16:creationId xmlns:a16="http://schemas.microsoft.com/office/drawing/2014/main" id="{0BABB122-ECD3-4CB3-B9E9-F205CA740D38}"/>
              </a:ext>
            </a:extLst>
          </p:cNvPr>
          <p:cNvSpPr txBox="1"/>
          <p:nvPr/>
        </p:nvSpPr>
        <p:spPr>
          <a:xfrm>
            <a:off x="449816" y="986883"/>
            <a:ext cx="7381240" cy="400110"/>
          </a:xfrm>
          <a:prstGeom prst="rect">
            <a:avLst/>
          </a:prstGeom>
          <a:noFill/>
        </p:spPr>
        <p:txBody>
          <a:bodyPr wrap="square" lIns="91440" tIns="45720" rIns="91440" bIns="45720" rtlCol="0" anchor="t">
            <a:spAutoFit/>
          </a:bodyPr>
          <a:lstStyle/>
          <a:p>
            <a:r>
              <a:rPr lang="en-US" sz="2000">
                <a:solidFill>
                  <a:srgbClr val="004C82"/>
                </a:solidFill>
              </a:rPr>
              <a:t>Energy consumption in agri-food systems by region, 2000-2018</a:t>
            </a:r>
            <a:endParaRPr lang="de-DE" sz="2000">
              <a:solidFill>
                <a:srgbClr val="004C82"/>
              </a:solidFill>
            </a:endParaRPr>
          </a:p>
        </p:txBody>
      </p:sp>
      <p:sp>
        <p:nvSpPr>
          <p:cNvPr id="10" name="Textfeld 9">
            <a:extLst>
              <a:ext uri="{FF2B5EF4-FFF2-40B4-BE49-F238E27FC236}">
                <a16:creationId xmlns:a16="http://schemas.microsoft.com/office/drawing/2014/main" id="{C5137112-BB07-4C40-B500-2A48E8EED77C}"/>
              </a:ext>
            </a:extLst>
          </p:cNvPr>
          <p:cNvSpPr txBox="1"/>
          <p:nvPr/>
        </p:nvSpPr>
        <p:spPr>
          <a:xfrm>
            <a:off x="4718635" y="4567500"/>
            <a:ext cx="1846724" cy="276999"/>
          </a:xfrm>
          <a:prstGeom prst="rect">
            <a:avLst/>
          </a:prstGeom>
          <a:noFill/>
        </p:spPr>
        <p:txBody>
          <a:bodyPr wrap="none" rtlCol="0">
            <a:spAutoFit/>
          </a:bodyPr>
          <a:lstStyle/>
          <a:p>
            <a:pPr algn="l"/>
            <a:r>
              <a:rPr lang="de-DE" sz="1200" dirty="0"/>
              <a:t>Source: FAOSTAT, 2021</a:t>
            </a:r>
          </a:p>
        </p:txBody>
      </p:sp>
    </p:spTree>
    <p:extLst>
      <p:ext uri="{BB962C8B-B14F-4D97-AF65-F5344CB8AC3E}">
        <p14:creationId xmlns:p14="http://schemas.microsoft.com/office/powerpoint/2010/main" val="362769701"/>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192D6C17-493A-409F-9EF0-24F17280FBEC}"/>
              </a:ext>
            </a:extLst>
          </p:cNvPr>
          <p:cNvSpPr>
            <a:spLocks noGrp="1"/>
          </p:cNvSpPr>
          <p:nvPr>
            <p:ph type="body" sz="quarter" idx="14"/>
          </p:nvPr>
        </p:nvSpPr>
        <p:spPr/>
        <p:txBody>
          <a:bodyPr/>
          <a:lstStyle/>
          <a:p>
            <a:r>
              <a:rPr lang="en-US"/>
              <a:t>How are agriculture and energy linked? </a:t>
            </a:r>
          </a:p>
          <a:p>
            <a:endParaRPr lang="en-US"/>
          </a:p>
        </p:txBody>
      </p:sp>
      <p:sp>
        <p:nvSpPr>
          <p:cNvPr id="4" name="Titel 3">
            <a:extLst>
              <a:ext uri="{FF2B5EF4-FFF2-40B4-BE49-F238E27FC236}">
                <a16:creationId xmlns:a16="http://schemas.microsoft.com/office/drawing/2014/main" id="{673A3ED7-B943-4F6E-9F98-62E40CB712EE}"/>
              </a:ext>
            </a:extLst>
          </p:cNvPr>
          <p:cNvSpPr>
            <a:spLocks noGrp="1"/>
          </p:cNvSpPr>
          <p:nvPr>
            <p:ph type="title"/>
          </p:nvPr>
        </p:nvSpPr>
        <p:spPr/>
        <p:txBody>
          <a:bodyPr/>
          <a:lstStyle/>
          <a:p>
            <a:r>
              <a:rPr lang="en-US"/>
              <a:t>Agriculture for Energy</a:t>
            </a:r>
          </a:p>
        </p:txBody>
      </p:sp>
      <p:sp>
        <p:nvSpPr>
          <p:cNvPr id="5" name="Foliennummernplatzhalter 4">
            <a:extLst>
              <a:ext uri="{FF2B5EF4-FFF2-40B4-BE49-F238E27FC236}">
                <a16:creationId xmlns:a16="http://schemas.microsoft.com/office/drawing/2014/main" id="{1FFC4A28-75E4-4CC2-A5E8-C4CD6935976C}"/>
              </a:ext>
            </a:extLst>
          </p:cNvPr>
          <p:cNvSpPr>
            <a:spLocks noGrp="1"/>
          </p:cNvSpPr>
          <p:nvPr>
            <p:ph type="sldNum" sz="quarter" idx="16"/>
          </p:nvPr>
        </p:nvSpPr>
        <p:spPr/>
        <p:txBody>
          <a:bodyPr/>
          <a:lstStyle/>
          <a:p>
            <a:fld id="{CF23C0C3-F0EC-4AF0-84C8-08554CFEDD03}" type="slidenum">
              <a:rPr lang="en-GB" smtClean="0"/>
              <a:t>28</a:t>
            </a:fld>
            <a:endParaRPr lang="en-GB"/>
          </a:p>
        </p:txBody>
      </p:sp>
      <p:sp>
        <p:nvSpPr>
          <p:cNvPr id="7" name="Rechteck: abgerundete Ecken 6">
            <a:extLst>
              <a:ext uri="{FF2B5EF4-FFF2-40B4-BE49-F238E27FC236}">
                <a16:creationId xmlns:a16="http://schemas.microsoft.com/office/drawing/2014/main" id="{95CA43EE-2E2E-4D80-9142-60329CF6474C}"/>
              </a:ext>
            </a:extLst>
          </p:cNvPr>
          <p:cNvSpPr/>
          <p:nvPr/>
        </p:nvSpPr>
        <p:spPr>
          <a:xfrm>
            <a:off x="3708400" y="1695450"/>
            <a:ext cx="1727200" cy="565150"/>
          </a:xfrm>
          <a:prstGeom prst="roundRect">
            <a:avLst/>
          </a:prstGeom>
          <a:solidFill>
            <a:srgbClr val="F497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t>Bioenergy</a:t>
            </a:r>
          </a:p>
        </p:txBody>
      </p:sp>
      <p:sp>
        <p:nvSpPr>
          <p:cNvPr id="8" name="Rechteck: abgerundete Ecken 7">
            <a:extLst>
              <a:ext uri="{FF2B5EF4-FFF2-40B4-BE49-F238E27FC236}">
                <a16:creationId xmlns:a16="http://schemas.microsoft.com/office/drawing/2014/main" id="{4996CBBC-FA0F-4825-91D8-FE729BDBF229}"/>
              </a:ext>
            </a:extLst>
          </p:cNvPr>
          <p:cNvSpPr/>
          <p:nvPr/>
        </p:nvSpPr>
        <p:spPr>
          <a:xfrm>
            <a:off x="449263" y="2497485"/>
            <a:ext cx="2667000" cy="1962150"/>
          </a:xfrm>
          <a:prstGeom prst="roundRect">
            <a:avLst/>
          </a:prstGeom>
          <a:solidFill>
            <a:srgbClr val="F4971A">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342900" indent="-342900">
              <a:buFont typeface="+mj-lt"/>
              <a:buAutoNum type="arabicPeriod"/>
            </a:pPr>
            <a:r>
              <a:rPr lang="en-US" dirty="0">
                <a:cs typeface="Arial"/>
              </a:rPr>
              <a:t>Agricultural </a:t>
            </a:r>
            <a:r>
              <a:rPr lang="en-US" b="1" dirty="0">
                <a:cs typeface="Arial"/>
              </a:rPr>
              <a:t>plants</a:t>
            </a:r>
          </a:p>
          <a:p>
            <a:pPr marL="342900" indent="-342900">
              <a:buFont typeface="+mj-lt"/>
              <a:buAutoNum type="arabicPeriod"/>
            </a:pPr>
            <a:r>
              <a:rPr lang="en-US" dirty="0">
                <a:cs typeface="Arial"/>
              </a:rPr>
              <a:t>Fast-growing </a:t>
            </a:r>
            <a:r>
              <a:rPr lang="en-US" b="1" dirty="0">
                <a:cs typeface="Arial"/>
              </a:rPr>
              <a:t>wood</a:t>
            </a:r>
            <a:r>
              <a:rPr lang="en-US" dirty="0">
                <a:cs typeface="Arial"/>
              </a:rPr>
              <a:t> grown on agricultural land or from the forestry</a:t>
            </a:r>
          </a:p>
          <a:p>
            <a:pPr marL="342900" indent="-342900">
              <a:buFont typeface="+mj-lt"/>
              <a:buAutoNum type="arabicPeriod" startAt="3"/>
            </a:pPr>
            <a:r>
              <a:rPr lang="en-US" b="1" dirty="0">
                <a:cs typeface="Arial"/>
              </a:rPr>
              <a:t>Biogenic</a:t>
            </a:r>
            <a:r>
              <a:rPr lang="en-US" dirty="0">
                <a:cs typeface="Arial"/>
              </a:rPr>
              <a:t> </a:t>
            </a:r>
            <a:r>
              <a:rPr lang="en-US" b="1" dirty="0">
                <a:cs typeface="Arial"/>
              </a:rPr>
              <a:t>waste</a:t>
            </a:r>
            <a:r>
              <a:rPr lang="en-US" dirty="0">
                <a:cs typeface="Arial"/>
              </a:rPr>
              <a:t> and residual materials from agriculture, forestry, households and industry</a:t>
            </a:r>
          </a:p>
          <a:p>
            <a:pPr marL="285750" indent="-285750">
              <a:buFont typeface="Symbol" panose="05050102010706020507" pitchFamily="18" charset="2"/>
              <a:buChar char="-"/>
            </a:pPr>
            <a:endParaRPr lang="de-DE" dirty="0"/>
          </a:p>
          <a:p>
            <a:pPr marL="285750" indent="-285750">
              <a:buFont typeface="Symbol" panose="05050102010706020507" pitchFamily="18" charset="2"/>
              <a:buChar char="-"/>
            </a:pPr>
            <a:endParaRPr lang="de-DE" dirty="0"/>
          </a:p>
        </p:txBody>
      </p:sp>
      <p:sp>
        <p:nvSpPr>
          <p:cNvPr id="9" name="Rechteck: abgerundete Ecken 8">
            <a:extLst>
              <a:ext uri="{FF2B5EF4-FFF2-40B4-BE49-F238E27FC236}">
                <a16:creationId xmlns:a16="http://schemas.microsoft.com/office/drawing/2014/main" id="{0EDE8D58-6ACD-4E31-81C5-ACC3AC4055FB}"/>
              </a:ext>
            </a:extLst>
          </p:cNvPr>
          <p:cNvSpPr/>
          <p:nvPr/>
        </p:nvSpPr>
        <p:spPr>
          <a:xfrm>
            <a:off x="6027737" y="2497485"/>
            <a:ext cx="2667000" cy="1962150"/>
          </a:xfrm>
          <a:prstGeom prst="roundRect">
            <a:avLst/>
          </a:prstGeom>
          <a:solidFill>
            <a:srgbClr val="F4971A">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342900" indent="-342900">
              <a:buFont typeface="+mj-lt"/>
              <a:buAutoNum type="arabicPeriod"/>
            </a:pPr>
            <a:r>
              <a:rPr lang="en-US" dirty="0">
                <a:cs typeface="Arial"/>
              </a:rPr>
              <a:t>As </a:t>
            </a:r>
            <a:r>
              <a:rPr lang="en-US" b="1" dirty="0">
                <a:cs typeface="Arial"/>
              </a:rPr>
              <a:t>fuel</a:t>
            </a:r>
            <a:r>
              <a:rPr lang="en-US" dirty="0">
                <a:cs typeface="Arial"/>
              </a:rPr>
              <a:t> in transport </a:t>
            </a:r>
          </a:p>
          <a:p>
            <a:pPr marL="342900" indent="-342900">
              <a:buFont typeface="+mj-lt"/>
              <a:buAutoNum type="arabicPeriod" startAt="2"/>
            </a:pPr>
            <a:r>
              <a:rPr lang="en-US" dirty="0">
                <a:cs typeface="Arial"/>
              </a:rPr>
              <a:t>As </a:t>
            </a:r>
            <a:r>
              <a:rPr lang="en-US" b="1" dirty="0">
                <a:cs typeface="Arial"/>
              </a:rPr>
              <a:t>thermal energy </a:t>
            </a:r>
            <a:r>
              <a:rPr lang="en-US" dirty="0">
                <a:cs typeface="Arial"/>
              </a:rPr>
              <a:t>in households or as industrial process heat</a:t>
            </a:r>
          </a:p>
          <a:p>
            <a:pPr marL="342900" indent="-342900">
              <a:buFont typeface="+mj-lt"/>
              <a:buAutoNum type="arabicPeriod" startAt="3"/>
            </a:pPr>
            <a:r>
              <a:rPr lang="en-US" dirty="0">
                <a:cs typeface="Arial"/>
              </a:rPr>
              <a:t>For industrial </a:t>
            </a:r>
            <a:r>
              <a:rPr lang="en-US" b="1" dirty="0">
                <a:cs typeface="Arial"/>
              </a:rPr>
              <a:t>power generation</a:t>
            </a:r>
          </a:p>
          <a:p>
            <a:pPr marL="342900" indent="-342900">
              <a:buFont typeface="+mj-lt"/>
              <a:buAutoNum type="arabicPeriod" startAt="3"/>
            </a:pPr>
            <a:r>
              <a:rPr lang="en-US" dirty="0">
                <a:cs typeface="Arial"/>
              </a:rPr>
              <a:t>For industrial </a:t>
            </a:r>
            <a:r>
              <a:rPr lang="en-US" b="1" dirty="0">
                <a:cs typeface="Arial"/>
              </a:rPr>
              <a:t>CHP generation </a:t>
            </a:r>
          </a:p>
          <a:p>
            <a:pPr marL="285750" indent="-285750">
              <a:buFont typeface="Symbol" panose="05050102010706020507" pitchFamily="18" charset="2"/>
              <a:buChar char="-"/>
            </a:pPr>
            <a:endParaRPr lang="de-DE" dirty="0"/>
          </a:p>
          <a:p>
            <a:pPr marL="285750" indent="-285750">
              <a:buFont typeface="Symbol" panose="05050102010706020507" pitchFamily="18" charset="2"/>
              <a:buChar char="-"/>
            </a:pPr>
            <a:endParaRPr lang="de-DE" dirty="0"/>
          </a:p>
        </p:txBody>
      </p:sp>
      <p:sp>
        <p:nvSpPr>
          <p:cNvPr id="10" name="Pfeil: gebogen 9">
            <a:extLst>
              <a:ext uri="{FF2B5EF4-FFF2-40B4-BE49-F238E27FC236}">
                <a16:creationId xmlns:a16="http://schemas.microsoft.com/office/drawing/2014/main" id="{2E9184CA-4CD4-471F-A633-AB671B5464F9}"/>
              </a:ext>
            </a:extLst>
          </p:cNvPr>
          <p:cNvSpPr/>
          <p:nvPr/>
        </p:nvSpPr>
        <p:spPr>
          <a:xfrm rot="16200000" flipH="1">
            <a:off x="1905990" y="759760"/>
            <a:ext cx="663586" cy="2811864"/>
          </a:xfrm>
          <a:prstGeom prst="bentArrow">
            <a:avLst/>
          </a:prstGeom>
          <a:solidFill>
            <a:srgbClr val="79A12C">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err="1">
              <a:solidFill>
                <a:schemeClr val="tx1"/>
              </a:solidFill>
            </a:endParaRPr>
          </a:p>
        </p:txBody>
      </p:sp>
      <p:sp>
        <p:nvSpPr>
          <p:cNvPr id="11" name="Pfeil: gebogen 10">
            <a:extLst>
              <a:ext uri="{FF2B5EF4-FFF2-40B4-BE49-F238E27FC236}">
                <a16:creationId xmlns:a16="http://schemas.microsoft.com/office/drawing/2014/main" id="{C39270EE-D872-4B32-B443-2F20B91F3316}"/>
              </a:ext>
            </a:extLst>
          </p:cNvPr>
          <p:cNvSpPr/>
          <p:nvPr/>
        </p:nvSpPr>
        <p:spPr>
          <a:xfrm rot="5400000">
            <a:off x="6574424" y="759760"/>
            <a:ext cx="663586" cy="2811864"/>
          </a:xfrm>
          <a:prstGeom prst="bentArrow">
            <a:avLst/>
          </a:prstGeom>
          <a:solidFill>
            <a:srgbClr val="79A12C">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err="1">
              <a:solidFill>
                <a:schemeClr val="tx1"/>
              </a:solidFill>
            </a:endParaRPr>
          </a:p>
        </p:txBody>
      </p:sp>
      <p:sp>
        <p:nvSpPr>
          <p:cNvPr id="12" name="Textfeld 11">
            <a:extLst>
              <a:ext uri="{FF2B5EF4-FFF2-40B4-BE49-F238E27FC236}">
                <a16:creationId xmlns:a16="http://schemas.microsoft.com/office/drawing/2014/main" id="{AAE612B5-0361-4AE6-B6A5-33ADAF92B475}"/>
              </a:ext>
            </a:extLst>
          </p:cNvPr>
          <p:cNvSpPr txBox="1"/>
          <p:nvPr/>
        </p:nvSpPr>
        <p:spPr>
          <a:xfrm>
            <a:off x="1484211" y="1773277"/>
            <a:ext cx="1507144" cy="261610"/>
          </a:xfrm>
          <a:prstGeom prst="rect">
            <a:avLst/>
          </a:prstGeom>
          <a:noFill/>
        </p:spPr>
        <p:txBody>
          <a:bodyPr wrap="none" rtlCol="0">
            <a:spAutoFit/>
          </a:bodyPr>
          <a:lstStyle/>
          <a:p>
            <a:pPr algn="l"/>
            <a:r>
              <a:rPr lang="en-US" sz="1100">
                <a:solidFill>
                  <a:schemeClr val="bg1"/>
                </a:solidFill>
              </a:rPr>
              <a:t>can be obtained from</a:t>
            </a:r>
          </a:p>
        </p:txBody>
      </p:sp>
      <p:sp>
        <p:nvSpPr>
          <p:cNvPr id="13" name="Textfeld 12">
            <a:extLst>
              <a:ext uri="{FF2B5EF4-FFF2-40B4-BE49-F238E27FC236}">
                <a16:creationId xmlns:a16="http://schemas.microsoft.com/office/drawing/2014/main" id="{732CB63A-8EC6-4422-B578-907DE03BE90F}"/>
              </a:ext>
            </a:extLst>
          </p:cNvPr>
          <p:cNvSpPr txBox="1"/>
          <p:nvPr/>
        </p:nvSpPr>
        <p:spPr>
          <a:xfrm>
            <a:off x="6707284" y="1773277"/>
            <a:ext cx="952505" cy="261610"/>
          </a:xfrm>
          <a:prstGeom prst="rect">
            <a:avLst/>
          </a:prstGeom>
          <a:noFill/>
        </p:spPr>
        <p:txBody>
          <a:bodyPr wrap="none" rtlCol="0">
            <a:spAutoFit/>
          </a:bodyPr>
          <a:lstStyle/>
          <a:p>
            <a:pPr algn="l"/>
            <a:r>
              <a:rPr lang="en-US" sz="1100">
                <a:solidFill>
                  <a:schemeClr val="bg1"/>
                </a:solidFill>
              </a:rPr>
              <a:t>can be used</a:t>
            </a:r>
          </a:p>
        </p:txBody>
      </p:sp>
    </p:spTree>
    <p:extLst>
      <p:ext uri="{BB962C8B-B14F-4D97-AF65-F5344CB8AC3E}">
        <p14:creationId xmlns:p14="http://schemas.microsoft.com/office/powerpoint/2010/main" val="2624174242"/>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60DFAD15-1D63-4A7D-8F28-EA85042ED6C9}"/>
              </a:ext>
            </a:extLst>
          </p:cNvPr>
          <p:cNvSpPr>
            <a:spLocks noGrp="1"/>
          </p:cNvSpPr>
          <p:nvPr>
            <p:ph type="title"/>
          </p:nvPr>
        </p:nvSpPr>
        <p:spPr/>
        <p:txBody>
          <a:bodyPr/>
          <a:lstStyle/>
          <a:p>
            <a:r>
              <a:rPr lang="en-US"/>
              <a:t>Agriculture for Energy</a:t>
            </a:r>
          </a:p>
        </p:txBody>
      </p:sp>
      <p:sp>
        <p:nvSpPr>
          <p:cNvPr id="4" name="Foliennummernplatzhalter 3">
            <a:extLst>
              <a:ext uri="{FF2B5EF4-FFF2-40B4-BE49-F238E27FC236}">
                <a16:creationId xmlns:a16="http://schemas.microsoft.com/office/drawing/2014/main" id="{12A08904-E34B-404A-8A29-26DE5BDADF52}"/>
              </a:ext>
            </a:extLst>
          </p:cNvPr>
          <p:cNvSpPr>
            <a:spLocks noGrp="1"/>
          </p:cNvSpPr>
          <p:nvPr>
            <p:ph type="sldNum" sz="quarter" idx="16"/>
          </p:nvPr>
        </p:nvSpPr>
        <p:spPr/>
        <p:txBody>
          <a:bodyPr/>
          <a:lstStyle/>
          <a:p>
            <a:fld id="{CF23C0C3-F0EC-4AF0-84C8-08554CFEDD03}" type="slidenum">
              <a:rPr lang="en-GB" smtClean="0"/>
              <a:t>29</a:t>
            </a:fld>
            <a:endParaRPr lang="en-GB"/>
          </a:p>
        </p:txBody>
      </p:sp>
      <p:pic>
        <p:nvPicPr>
          <p:cNvPr id="6" name="Grafik 5">
            <a:extLst>
              <a:ext uri="{FF2B5EF4-FFF2-40B4-BE49-F238E27FC236}">
                <a16:creationId xmlns:a16="http://schemas.microsoft.com/office/drawing/2014/main" id="{F91B1F18-6D72-4E2B-B78D-43ADEB936F3E}"/>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784001" y="1538842"/>
            <a:ext cx="3487123" cy="3022940"/>
          </a:xfrm>
          <a:prstGeom prst="rect">
            <a:avLst/>
          </a:prstGeom>
        </p:spPr>
      </p:pic>
      <p:sp>
        <p:nvSpPr>
          <p:cNvPr id="16" name="Rechteck 15">
            <a:extLst>
              <a:ext uri="{FF2B5EF4-FFF2-40B4-BE49-F238E27FC236}">
                <a16:creationId xmlns:a16="http://schemas.microsoft.com/office/drawing/2014/main" id="{BBB146BC-0EB0-4675-963D-A26A08A1CCF2}"/>
              </a:ext>
            </a:extLst>
          </p:cNvPr>
          <p:cNvSpPr/>
          <p:nvPr/>
        </p:nvSpPr>
        <p:spPr>
          <a:xfrm rot="16200000">
            <a:off x="-1287173" y="2624919"/>
            <a:ext cx="3388849" cy="461665"/>
          </a:xfrm>
          <a:prstGeom prst="rect">
            <a:avLst/>
          </a:prstGeom>
        </p:spPr>
        <p:txBody>
          <a:bodyPr wrap="square">
            <a:spAutoFit/>
          </a:bodyPr>
          <a:lstStyle/>
          <a:p>
            <a:r>
              <a:rPr lang="en-US" sz="1200"/>
              <a:t>Source: Raschka et al., 2012 in Umweltbundesamt, 2013</a:t>
            </a:r>
          </a:p>
        </p:txBody>
      </p:sp>
      <p:sp>
        <p:nvSpPr>
          <p:cNvPr id="14" name="Textfeld 13">
            <a:extLst>
              <a:ext uri="{FF2B5EF4-FFF2-40B4-BE49-F238E27FC236}">
                <a16:creationId xmlns:a16="http://schemas.microsoft.com/office/drawing/2014/main" id="{24E34AE7-1719-4E77-903C-19A74DCB4144}"/>
              </a:ext>
            </a:extLst>
          </p:cNvPr>
          <p:cNvSpPr txBox="1"/>
          <p:nvPr/>
        </p:nvSpPr>
        <p:spPr>
          <a:xfrm>
            <a:off x="446813" y="1004016"/>
            <a:ext cx="4973909" cy="523220"/>
          </a:xfrm>
          <a:prstGeom prst="rect">
            <a:avLst/>
          </a:prstGeom>
          <a:noFill/>
        </p:spPr>
        <p:txBody>
          <a:bodyPr wrap="square" rtlCol="0">
            <a:spAutoFit/>
          </a:bodyPr>
          <a:lstStyle/>
          <a:p>
            <a:r>
              <a:rPr lang="en-US" sz="1400" dirty="0">
                <a:solidFill>
                  <a:srgbClr val="004C82"/>
                </a:solidFill>
              </a:rPr>
              <a:t>Global land use for food and renewable raw material production 2008</a:t>
            </a:r>
            <a:endParaRPr lang="de-DE" sz="1400" dirty="0">
              <a:solidFill>
                <a:srgbClr val="004C82"/>
              </a:solidFill>
            </a:endParaRPr>
          </a:p>
        </p:txBody>
      </p:sp>
      <p:grpSp>
        <p:nvGrpSpPr>
          <p:cNvPr id="7" name="Gruppieren 6">
            <a:extLst>
              <a:ext uri="{FF2B5EF4-FFF2-40B4-BE49-F238E27FC236}">
                <a16:creationId xmlns:a16="http://schemas.microsoft.com/office/drawing/2014/main" id="{0D2582CA-2AA9-4215-9496-9AD98407EDBD}"/>
              </a:ext>
            </a:extLst>
          </p:cNvPr>
          <p:cNvGrpSpPr/>
          <p:nvPr/>
        </p:nvGrpSpPr>
        <p:grpSpPr>
          <a:xfrm>
            <a:off x="4910532" y="798586"/>
            <a:ext cx="4106972" cy="3913095"/>
            <a:chOff x="4193156" y="1434033"/>
            <a:chExt cx="3931353" cy="3511114"/>
          </a:xfrm>
        </p:grpSpPr>
        <p:graphicFrame>
          <p:nvGraphicFramePr>
            <p:cNvPr id="8" name="Diagramm 7">
              <a:extLst>
                <a:ext uri="{FF2B5EF4-FFF2-40B4-BE49-F238E27FC236}">
                  <a16:creationId xmlns:a16="http://schemas.microsoft.com/office/drawing/2014/main" id="{FBB673CA-2781-42CF-905D-170AB59EEBEC}"/>
                </a:ext>
              </a:extLst>
            </p:cNvPr>
            <p:cNvGraphicFramePr/>
            <p:nvPr>
              <p:extLst>
                <p:ext uri="{D42A27DB-BD31-4B8C-83A1-F6EECF244321}">
                  <p14:modId xmlns:p14="http://schemas.microsoft.com/office/powerpoint/2010/main" val="3462265869"/>
                </p:ext>
              </p:extLst>
            </p:nvPr>
          </p:nvGraphicFramePr>
          <p:xfrm>
            <a:off x="4193156" y="1434033"/>
            <a:ext cx="3931353" cy="3511114"/>
          </p:xfrm>
          <a:graphic>
            <a:graphicData uri="http://schemas.openxmlformats.org/drawingml/2006/chart">
              <c:chart xmlns:c="http://schemas.openxmlformats.org/drawingml/2006/chart" xmlns:r="http://schemas.openxmlformats.org/officeDocument/2006/relationships" r:id="rId4"/>
            </a:graphicData>
          </a:graphic>
        </p:graphicFrame>
        <p:sp>
          <p:nvSpPr>
            <p:cNvPr id="9" name="Textfeld 8">
              <a:extLst>
                <a:ext uri="{FF2B5EF4-FFF2-40B4-BE49-F238E27FC236}">
                  <a16:creationId xmlns:a16="http://schemas.microsoft.com/office/drawing/2014/main" id="{227B3E67-FE1F-4CA4-B836-639EB710F081}"/>
                </a:ext>
              </a:extLst>
            </p:cNvPr>
            <p:cNvSpPr txBox="1"/>
            <p:nvPr/>
          </p:nvSpPr>
          <p:spPr>
            <a:xfrm>
              <a:off x="5600917" y="2018593"/>
              <a:ext cx="589487" cy="251997"/>
            </a:xfrm>
            <a:prstGeom prst="rect">
              <a:avLst/>
            </a:prstGeom>
            <a:noFill/>
          </p:spPr>
          <p:txBody>
            <a:bodyPr wrap="none" rtlCol="0">
              <a:spAutoFit/>
            </a:bodyPr>
            <a:lstStyle/>
            <a:p>
              <a:pPr algn="l"/>
              <a:r>
                <a:rPr lang="de-DE" sz="1200" dirty="0"/>
                <a:t>18%</a:t>
              </a:r>
            </a:p>
          </p:txBody>
        </p:sp>
        <p:grpSp>
          <p:nvGrpSpPr>
            <p:cNvPr id="10" name="Gruppieren 9">
              <a:extLst>
                <a:ext uri="{FF2B5EF4-FFF2-40B4-BE49-F238E27FC236}">
                  <a16:creationId xmlns:a16="http://schemas.microsoft.com/office/drawing/2014/main" id="{FC82158C-7DA8-4F73-B577-173096B4805D}"/>
                </a:ext>
              </a:extLst>
            </p:cNvPr>
            <p:cNvGrpSpPr/>
            <p:nvPr/>
          </p:nvGrpSpPr>
          <p:grpSpPr>
            <a:xfrm>
              <a:off x="6158832" y="4273311"/>
              <a:ext cx="757802" cy="251997"/>
              <a:chOff x="6158832" y="4273311"/>
              <a:chExt cx="757802" cy="251997"/>
            </a:xfrm>
          </p:grpSpPr>
          <p:sp>
            <p:nvSpPr>
              <p:cNvPr id="11" name="Textfeld 10">
                <a:extLst>
                  <a:ext uri="{FF2B5EF4-FFF2-40B4-BE49-F238E27FC236}">
                    <a16:creationId xmlns:a16="http://schemas.microsoft.com/office/drawing/2014/main" id="{E8934C73-B767-424E-ABF1-B38A85B562AC}"/>
                  </a:ext>
                </a:extLst>
              </p:cNvPr>
              <p:cNvSpPr txBox="1"/>
              <p:nvPr/>
            </p:nvSpPr>
            <p:spPr>
              <a:xfrm>
                <a:off x="6429182" y="4273311"/>
                <a:ext cx="487452" cy="251997"/>
              </a:xfrm>
              <a:prstGeom prst="rect">
                <a:avLst/>
              </a:prstGeom>
              <a:noFill/>
            </p:spPr>
            <p:txBody>
              <a:bodyPr wrap="none" rtlCol="0">
                <a:spAutoFit/>
              </a:bodyPr>
              <a:lstStyle/>
              <a:p>
                <a:pPr algn="l"/>
                <a:r>
                  <a:rPr lang="de-DE" sz="1200" dirty="0"/>
                  <a:t>7%</a:t>
                </a:r>
              </a:p>
            </p:txBody>
          </p:sp>
          <p:cxnSp>
            <p:nvCxnSpPr>
              <p:cNvPr id="12" name="Gerader Verbinder 11">
                <a:extLst>
                  <a:ext uri="{FF2B5EF4-FFF2-40B4-BE49-F238E27FC236}">
                    <a16:creationId xmlns:a16="http://schemas.microsoft.com/office/drawing/2014/main" id="{AFA7FA95-FDC3-49C8-B0B0-1BDDD4CD5C53}"/>
                  </a:ext>
                </a:extLst>
              </p:cNvPr>
              <p:cNvCxnSpPr>
                <a:cxnSpLocks/>
              </p:cNvCxnSpPr>
              <p:nvPr/>
            </p:nvCxnSpPr>
            <p:spPr>
              <a:xfrm>
                <a:off x="6158832" y="4405481"/>
                <a:ext cx="310069" cy="1"/>
              </a:xfrm>
              <a:prstGeom prst="line">
                <a:avLst/>
              </a:prstGeom>
            </p:spPr>
            <p:style>
              <a:lnRef idx="1">
                <a:schemeClr val="dk1"/>
              </a:lnRef>
              <a:fillRef idx="0">
                <a:schemeClr val="dk1"/>
              </a:fillRef>
              <a:effectRef idx="0">
                <a:schemeClr val="dk1"/>
              </a:effectRef>
              <a:fontRef idx="minor">
                <a:schemeClr val="tx1"/>
              </a:fontRef>
            </p:style>
          </p:cxnSp>
        </p:grpSp>
      </p:grpSp>
      <p:cxnSp>
        <p:nvCxnSpPr>
          <p:cNvPr id="5" name="Gerader Verbinder 4">
            <a:extLst>
              <a:ext uri="{FF2B5EF4-FFF2-40B4-BE49-F238E27FC236}">
                <a16:creationId xmlns:a16="http://schemas.microsoft.com/office/drawing/2014/main" id="{F4B04970-9B23-42CF-9466-7E60655BBE8D}"/>
              </a:ext>
            </a:extLst>
          </p:cNvPr>
          <p:cNvCxnSpPr>
            <a:cxnSpLocks/>
          </p:cNvCxnSpPr>
          <p:nvPr/>
        </p:nvCxnSpPr>
        <p:spPr>
          <a:xfrm flipH="1">
            <a:off x="4027468" y="1271016"/>
            <a:ext cx="902607" cy="435394"/>
          </a:xfrm>
          <a:prstGeom prst="line">
            <a:avLst/>
          </a:prstGeom>
        </p:spPr>
        <p:style>
          <a:lnRef idx="1">
            <a:schemeClr val="dk1"/>
          </a:lnRef>
          <a:fillRef idx="0">
            <a:schemeClr val="dk1"/>
          </a:fillRef>
          <a:effectRef idx="0">
            <a:schemeClr val="dk1"/>
          </a:effectRef>
          <a:fontRef idx="minor">
            <a:schemeClr val="tx1"/>
          </a:fontRef>
        </p:style>
      </p:cxnSp>
      <p:cxnSp>
        <p:nvCxnSpPr>
          <p:cNvPr id="17" name="Gerader Verbinder 16">
            <a:extLst>
              <a:ext uri="{FF2B5EF4-FFF2-40B4-BE49-F238E27FC236}">
                <a16:creationId xmlns:a16="http://schemas.microsoft.com/office/drawing/2014/main" id="{8B979BFF-1C06-4CDD-93A0-C778B32D7435}"/>
              </a:ext>
            </a:extLst>
          </p:cNvPr>
          <p:cNvCxnSpPr>
            <a:cxnSpLocks/>
          </p:cNvCxnSpPr>
          <p:nvPr/>
        </p:nvCxnSpPr>
        <p:spPr>
          <a:xfrm flipH="1" flipV="1">
            <a:off x="4027468" y="3768600"/>
            <a:ext cx="1071333" cy="526647"/>
          </a:xfrm>
          <a:prstGeom prst="line">
            <a:avLst/>
          </a:prstGeom>
        </p:spPr>
        <p:style>
          <a:lnRef idx="1">
            <a:schemeClr val="dk1"/>
          </a:lnRef>
          <a:fillRef idx="0">
            <a:schemeClr val="dk1"/>
          </a:fillRef>
          <a:effectRef idx="0">
            <a:schemeClr val="dk1"/>
          </a:effectRef>
          <a:fontRef idx="minor">
            <a:schemeClr val="tx1"/>
          </a:fontRef>
        </p:style>
      </p:cxnSp>
      <p:sp>
        <p:nvSpPr>
          <p:cNvPr id="23" name="Textfeld 22">
            <a:extLst>
              <a:ext uri="{FF2B5EF4-FFF2-40B4-BE49-F238E27FC236}">
                <a16:creationId xmlns:a16="http://schemas.microsoft.com/office/drawing/2014/main" id="{97F06F18-EAFD-4020-BE3C-AA8608C4B663}"/>
              </a:ext>
            </a:extLst>
          </p:cNvPr>
          <p:cNvSpPr txBox="1"/>
          <p:nvPr/>
        </p:nvSpPr>
        <p:spPr>
          <a:xfrm>
            <a:off x="606087" y="3712775"/>
            <a:ext cx="490840" cy="276999"/>
          </a:xfrm>
          <a:prstGeom prst="rect">
            <a:avLst/>
          </a:prstGeom>
          <a:noFill/>
        </p:spPr>
        <p:txBody>
          <a:bodyPr wrap="none" rtlCol="0">
            <a:spAutoFit/>
          </a:bodyPr>
          <a:lstStyle/>
          <a:p>
            <a:pPr algn="l"/>
            <a:r>
              <a:rPr lang="de-DE" sz="1200" dirty="0"/>
              <a:t>37%</a:t>
            </a:r>
          </a:p>
        </p:txBody>
      </p:sp>
      <p:sp>
        <p:nvSpPr>
          <p:cNvPr id="24" name="Textfeld 23">
            <a:extLst>
              <a:ext uri="{FF2B5EF4-FFF2-40B4-BE49-F238E27FC236}">
                <a16:creationId xmlns:a16="http://schemas.microsoft.com/office/drawing/2014/main" id="{8F9FE15E-A445-493C-9FCF-87BB39EEE183}"/>
              </a:ext>
            </a:extLst>
          </p:cNvPr>
          <p:cNvSpPr txBox="1"/>
          <p:nvPr/>
        </p:nvSpPr>
        <p:spPr>
          <a:xfrm>
            <a:off x="602923" y="2966810"/>
            <a:ext cx="490840" cy="276999"/>
          </a:xfrm>
          <a:prstGeom prst="rect">
            <a:avLst/>
          </a:prstGeom>
          <a:noFill/>
        </p:spPr>
        <p:txBody>
          <a:bodyPr wrap="none" rtlCol="0">
            <a:spAutoFit/>
          </a:bodyPr>
          <a:lstStyle/>
          <a:p>
            <a:pPr algn="l"/>
            <a:r>
              <a:rPr lang="de-DE" sz="1200" dirty="0"/>
              <a:t>29%</a:t>
            </a:r>
          </a:p>
        </p:txBody>
      </p:sp>
      <p:sp>
        <p:nvSpPr>
          <p:cNvPr id="25" name="Textfeld 24">
            <a:extLst>
              <a:ext uri="{FF2B5EF4-FFF2-40B4-BE49-F238E27FC236}">
                <a16:creationId xmlns:a16="http://schemas.microsoft.com/office/drawing/2014/main" id="{0018A5EE-914E-4784-9287-E1F340EEEA82}"/>
              </a:ext>
            </a:extLst>
          </p:cNvPr>
          <p:cNvSpPr txBox="1"/>
          <p:nvPr/>
        </p:nvSpPr>
        <p:spPr>
          <a:xfrm>
            <a:off x="602923" y="2345753"/>
            <a:ext cx="490840" cy="276999"/>
          </a:xfrm>
          <a:prstGeom prst="rect">
            <a:avLst/>
          </a:prstGeom>
          <a:noFill/>
        </p:spPr>
        <p:txBody>
          <a:bodyPr wrap="none" rtlCol="0">
            <a:spAutoFit/>
          </a:bodyPr>
          <a:lstStyle/>
          <a:p>
            <a:pPr algn="l"/>
            <a:r>
              <a:rPr lang="de-DE" sz="1200" dirty="0"/>
              <a:t>32%</a:t>
            </a:r>
          </a:p>
        </p:txBody>
      </p:sp>
      <p:sp>
        <p:nvSpPr>
          <p:cNvPr id="26" name="Textfeld 25">
            <a:extLst>
              <a:ext uri="{FF2B5EF4-FFF2-40B4-BE49-F238E27FC236}">
                <a16:creationId xmlns:a16="http://schemas.microsoft.com/office/drawing/2014/main" id="{8DCFDB48-4165-4AB6-9481-D59BDEF52C5D}"/>
              </a:ext>
            </a:extLst>
          </p:cNvPr>
          <p:cNvSpPr txBox="1"/>
          <p:nvPr/>
        </p:nvSpPr>
        <p:spPr>
          <a:xfrm>
            <a:off x="638085" y="1816752"/>
            <a:ext cx="405880" cy="276999"/>
          </a:xfrm>
          <a:prstGeom prst="rect">
            <a:avLst/>
          </a:prstGeom>
          <a:noFill/>
        </p:spPr>
        <p:txBody>
          <a:bodyPr wrap="none" rtlCol="0">
            <a:spAutoFit/>
          </a:bodyPr>
          <a:lstStyle/>
          <a:p>
            <a:pPr algn="l"/>
            <a:r>
              <a:rPr lang="de-DE" sz="1200" dirty="0"/>
              <a:t>2%</a:t>
            </a:r>
          </a:p>
        </p:txBody>
      </p:sp>
      <p:sp>
        <p:nvSpPr>
          <p:cNvPr id="27" name="Textfeld 26">
            <a:extLst>
              <a:ext uri="{FF2B5EF4-FFF2-40B4-BE49-F238E27FC236}">
                <a16:creationId xmlns:a16="http://schemas.microsoft.com/office/drawing/2014/main" id="{B05DAE6E-B9AA-4685-A306-A0F865549847}"/>
              </a:ext>
            </a:extLst>
          </p:cNvPr>
          <p:cNvSpPr txBox="1"/>
          <p:nvPr/>
        </p:nvSpPr>
        <p:spPr>
          <a:xfrm>
            <a:off x="2233713" y="3435776"/>
            <a:ext cx="490840" cy="276999"/>
          </a:xfrm>
          <a:prstGeom prst="rect">
            <a:avLst/>
          </a:prstGeom>
          <a:noFill/>
        </p:spPr>
        <p:txBody>
          <a:bodyPr wrap="none" rtlCol="0">
            <a:spAutoFit/>
          </a:bodyPr>
          <a:lstStyle/>
          <a:p>
            <a:pPr algn="l"/>
            <a:r>
              <a:rPr lang="de-DE" sz="1200" dirty="0"/>
              <a:t>29%</a:t>
            </a:r>
          </a:p>
        </p:txBody>
      </p:sp>
      <p:sp>
        <p:nvSpPr>
          <p:cNvPr id="28" name="Textfeld 27">
            <a:extLst>
              <a:ext uri="{FF2B5EF4-FFF2-40B4-BE49-F238E27FC236}">
                <a16:creationId xmlns:a16="http://schemas.microsoft.com/office/drawing/2014/main" id="{4AE443CF-882F-4DAD-94AD-37AFAD39C7AA}"/>
              </a:ext>
            </a:extLst>
          </p:cNvPr>
          <p:cNvSpPr txBox="1"/>
          <p:nvPr/>
        </p:nvSpPr>
        <p:spPr>
          <a:xfrm>
            <a:off x="2233713" y="2108523"/>
            <a:ext cx="490840" cy="276999"/>
          </a:xfrm>
          <a:prstGeom prst="rect">
            <a:avLst/>
          </a:prstGeom>
          <a:noFill/>
        </p:spPr>
        <p:txBody>
          <a:bodyPr wrap="none" rtlCol="0">
            <a:spAutoFit/>
          </a:bodyPr>
          <a:lstStyle/>
          <a:p>
            <a:pPr algn="l"/>
            <a:r>
              <a:rPr lang="de-DE" sz="1200" dirty="0"/>
              <a:t>71%</a:t>
            </a:r>
          </a:p>
        </p:txBody>
      </p:sp>
      <p:sp>
        <p:nvSpPr>
          <p:cNvPr id="29" name="Rechteck 28">
            <a:extLst>
              <a:ext uri="{FF2B5EF4-FFF2-40B4-BE49-F238E27FC236}">
                <a16:creationId xmlns:a16="http://schemas.microsoft.com/office/drawing/2014/main" id="{A5C5705F-5DA2-4808-AEDC-F058BFC5DB35}"/>
              </a:ext>
            </a:extLst>
          </p:cNvPr>
          <p:cNvSpPr/>
          <p:nvPr/>
        </p:nvSpPr>
        <p:spPr>
          <a:xfrm>
            <a:off x="6240929" y="4699188"/>
            <a:ext cx="2262991" cy="461665"/>
          </a:xfrm>
          <a:prstGeom prst="rect">
            <a:avLst/>
          </a:prstGeom>
        </p:spPr>
        <p:txBody>
          <a:bodyPr wrap="square">
            <a:spAutoFit/>
          </a:bodyPr>
          <a:lstStyle/>
          <a:p>
            <a:r>
              <a:rPr lang="en-US" sz="1200"/>
              <a:t>Source: own illustration based on Raschka et al., 2012</a:t>
            </a:r>
          </a:p>
        </p:txBody>
      </p:sp>
    </p:spTree>
    <p:extLst>
      <p:ext uri="{BB962C8B-B14F-4D97-AF65-F5344CB8AC3E}">
        <p14:creationId xmlns:p14="http://schemas.microsoft.com/office/powerpoint/2010/main" val="1786848532"/>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3">
            <a:extLst>
              <a:ext uri="{FF2B5EF4-FFF2-40B4-BE49-F238E27FC236}">
                <a16:creationId xmlns:a16="http://schemas.microsoft.com/office/drawing/2014/main" id="{B017ACF1-0EAE-47FB-B94B-AE88B0028521}"/>
              </a:ext>
            </a:extLst>
          </p:cNvPr>
          <p:cNvGraphicFramePr>
            <a:graphicFrameLocks noGrp="1"/>
          </p:cNvGraphicFramePr>
          <p:nvPr>
            <p:extLst>
              <p:ext uri="{D42A27DB-BD31-4B8C-83A1-F6EECF244321}">
                <p14:modId xmlns:p14="http://schemas.microsoft.com/office/powerpoint/2010/main" val="1689719791"/>
              </p:ext>
            </p:extLst>
          </p:nvPr>
        </p:nvGraphicFramePr>
        <p:xfrm>
          <a:off x="529390" y="1496245"/>
          <a:ext cx="8085219" cy="3203062"/>
        </p:xfrm>
        <a:graphic>
          <a:graphicData uri="http://schemas.openxmlformats.org/drawingml/2006/table">
            <a:tbl>
              <a:tblPr firstRow="1" bandRow="1">
                <a:tableStyleId>{5C22544A-7EE6-4342-B048-85BDC9FD1C3A}</a:tableStyleId>
              </a:tblPr>
              <a:tblGrid>
                <a:gridCol w="1956770">
                  <a:extLst>
                    <a:ext uri="{9D8B030D-6E8A-4147-A177-3AD203B41FA5}">
                      <a16:colId xmlns:a16="http://schemas.microsoft.com/office/drawing/2014/main" val="1827523324"/>
                    </a:ext>
                  </a:extLst>
                </a:gridCol>
                <a:gridCol w="6128449">
                  <a:extLst>
                    <a:ext uri="{9D8B030D-6E8A-4147-A177-3AD203B41FA5}">
                      <a16:colId xmlns:a16="http://schemas.microsoft.com/office/drawing/2014/main" val="2519275813"/>
                    </a:ext>
                  </a:extLst>
                </a:gridCol>
              </a:tblGrid>
              <a:tr h="1032338">
                <a:tc>
                  <a:txBody>
                    <a:bodyPr/>
                    <a:lstStyle/>
                    <a:p>
                      <a:pPr algn="ctr">
                        <a:spcBef>
                          <a:spcPts val="600"/>
                        </a:spcBef>
                      </a:pPr>
                      <a:r>
                        <a:rPr lang="en-GB" sz="1800" b="0" dirty="0">
                          <a:solidFill>
                            <a:srgbClr val="9BD7FF"/>
                          </a:solidFill>
                          <a:latin typeface="Calibri" panose="020F0502020204030204" pitchFamily="34" charset="0"/>
                          <a:cs typeface="Calibri" panose="020F0502020204030204" pitchFamily="34" charset="0"/>
                        </a:rPr>
                        <a:t>Chapter 1.1:</a:t>
                      </a:r>
                    </a:p>
                  </a:txBody>
                  <a:tcPr marT="3240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4971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defTabSz="685800" rtl="0" eaLnBrk="1" latinLnBrk="0" hangingPunct="1">
                        <a:buFont typeface="Wingdings" panose="05000000000000000000" pitchFamily="2" charset="2"/>
                        <a:buNone/>
                      </a:pPr>
                      <a:r>
                        <a:rPr lang="en-US" sz="1600" b="1" kern="1200" dirty="0">
                          <a:solidFill>
                            <a:srgbClr val="9BD7FF"/>
                          </a:solidFill>
                          <a:latin typeface="+mn-lt"/>
                          <a:ea typeface="+mn-ea"/>
                          <a:cs typeface="+mn-cs"/>
                        </a:rPr>
                        <a:t>Background to the Water-Energy-Food (WEF) Nexus</a:t>
                      </a:r>
                    </a:p>
                    <a:p>
                      <a:pPr marL="171450" indent="-171450" algn="l" defTabSz="685800" rtl="0" eaLnBrk="1" latinLnBrk="0" hangingPunct="1">
                        <a:buFont typeface="Wingdings" panose="05000000000000000000" pitchFamily="2" charset="2"/>
                        <a:buChar char="§"/>
                      </a:pPr>
                      <a:r>
                        <a:rPr lang="en-US" sz="1600" b="0" kern="1200" dirty="0">
                          <a:solidFill>
                            <a:srgbClr val="9BD7FF"/>
                          </a:solidFill>
                          <a:latin typeface="+mn-lt"/>
                          <a:ea typeface="+mn-ea"/>
                          <a:cs typeface="+mn-cs"/>
                        </a:rPr>
                        <a:t>Introduction to the WEF Nexus</a:t>
                      </a:r>
                    </a:p>
                    <a:p>
                      <a:pPr marL="171450" indent="-171450" algn="l" defTabSz="685800" rtl="0" eaLnBrk="1" latinLnBrk="0" hangingPunct="1">
                        <a:buFont typeface="Wingdings" panose="05000000000000000000" pitchFamily="2" charset="2"/>
                        <a:buChar char="§"/>
                      </a:pPr>
                      <a:r>
                        <a:rPr lang="en-US" sz="1600" b="0" kern="1200" dirty="0">
                          <a:solidFill>
                            <a:srgbClr val="9BD7FF"/>
                          </a:solidFill>
                          <a:latin typeface="+mn-lt"/>
                          <a:ea typeface="+mn-ea"/>
                          <a:cs typeface="+mn-cs"/>
                        </a:rPr>
                        <a:t>Interactive Exercise: your experience with sectoral interlinkages</a:t>
                      </a:r>
                      <a:endParaRPr lang="en-GB" sz="1200" b="1" kern="1200" dirty="0">
                        <a:solidFill>
                          <a:srgbClr val="9BD7FF"/>
                        </a:solidFill>
                        <a:latin typeface="+mn-lt"/>
                        <a:ea typeface="+mn-ea"/>
                        <a:cs typeface="+mn-cs"/>
                      </a:endParaRPr>
                    </a:p>
                  </a:txBody>
                  <a:tcPr marT="10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4971A"/>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95864853"/>
                  </a:ext>
                </a:extLst>
              </a:tr>
              <a:tr h="1026467">
                <a:tc>
                  <a:txBody>
                    <a:bodyPr/>
                    <a:lstStyle/>
                    <a:p>
                      <a:pPr marL="0" marR="0" lvl="0" indent="0" algn="ctr" defTabSz="685800" rtl="0" eaLnBrk="1" fontAlgn="auto" latinLnBrk="0" hangingPunct="1">
                        <a:lnSpc>
                          <a:spcPct val="100000"/>
                        </a:lnSpc>
                        <a:spcBef>
                          <a:spcPts val="600"/>
                        </a:spcBef>
                        <a:spcAft>
                          <a:spcPts val="0"/>
                        </a:spcAft>
                        <a:buClrTx/>
                        <a:buSzTx/>
                        <a:buFontTx/>
                        <a:buNone/>
                        <a:tabLst/>
                        <a:defRPr/>
                      </a:pPr>
                      <a:r>
                        <a:rPr lang="en-US" sz="1800" b="0" kern="1200" dirty="0">
                          <a:solidFill>
                            <a:srgbClr val="004C82"/>
                          </a:solidFill>
                          <a:latin typeface="Calibri" panose="020F0502020204030204" pitchFamily="34" charset="0"/>
                          <a:ea typeface="+mn-ea"/>
                          <a:cs typeface="Calibri" panose="020F0502020204030204" pitchFamily="34" charset="0"/>
                        </a:rPr>
                        <a:t>Chapter 1.2:</a:t>
                      </a:r>
                      <a:endParaRPr lang="en-GB" sz="1800" dirty="0">
                        <a:solidFill>
                          <a:srgbClr val="004C82"/>
                        </a:solidFill>
                        <a:latin typeface="Calibri" panose="020F0502020204030204" pitchFamily="34" charset="0"/>
                        <a:cs typeface="Calibri" panose="020F0502020204030204" pitchFamily="34" charset="0"/>
                      </a:endParaRPr>
                    </a:p>
                  </a:txBody>
                  <a:tcPr marT="324000">
                    <a:lnL w="12700" cmpd="sng">
                      <a:noFill/>
                    </a:lnL>
                    <a:lnR w="28575" cap="flat" cmpd="sng" algn="ctr">
                      <a:noFill/>
                      <a:prstDash val="solid"/>
                      <a:round/>
                      <a:headEnd type="none" w="med" len="med"/>
                      <a:tailEnd type="none" w="med" len="med"/>
                    </a:lnR>
                    <a:lnT w="12700" cap="flat" cmpd="sng" algn="ctr">
                      <a:solidFill>
                        <a:srgbClr val="F4971A"/>
                      </a:solidFill>
                      <a:prstDash val="solid"/>
                      <a:round/>
                      <a:headEnd type="none" w="med" len="med"/>
                      <a:tailEnd type="none" w="med" len="med"/>
                    </a:lnT>
                    <a:lnB w="12700" cap="flat" cmpd="sng" algn="ctr">
                      <a:solidFill>
                        <a:srgbClr val="F4971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buFont typeface="Wingdings" panose="05000000000000000000" pitchFamily="2" charset="2"/>
                        <a:buNone/>
                      </a:pPr>
                      <a:r>
                        <a:rPr lang="en-US" sz="1600" b="1" kern="1200" dirty="0">
                          <a:solidFill>
                            <a:srgbClr val="004C82"/>
                          </a:solidFill>
                          <a:latin typeface="+mn-lt"/>
                          <a:ea typeface="+mn-ea"/>
                          <a:cs typeface="+mn-cs"/>
                        </a:rPr>
                        <a:t>Water-Energy-Food Interactions</a:t>
                      </a:r>
                    </a:p>
                    <a:p>
                      <a:pPr marL="171450" indent="-171450">
                        <a:buFont typeface="Wingdings" panose="05000000000000000000" pitchFamily="2" charset="2"/>
                        <a:buChar char="§"/>
                      </a:pPr>
                      <a:r>
                        <a:rPr lang="en-US" sz="1600" b="0" dirty="0">
                          <a:solidFill>
                            <a:srgbClr val="004C82"/>
                          </a:solidFill>
                        </a:rPr>
                        <a:t>Water, energy and food security and trade-offs</a:t>
                      </a:r>
                    </a:p>
                  </a:txBody>
                  <a:tcPr>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4971A"/>
                      </a:solidFill>
                      <a:prstDash val="solid"/>
                      <a:round/>
                      <a:headEnd type="none" w="med" len="med"/>
                      <a:tailEnd type="none" w="med" len="med"/>
                    </a:lnT>
                    <a:lnB w="12700" cap="flat" cmpd="sng" algn="ctr">
                      <a:solidFill>
                        <a:srgbClr val="F4971A"/>
                      </a:solidFill>
                      <a:prstDash val="solid"/>
                      <a:round/>
                      <a:headEnd type="none" w="med" len="med"/>
                      <a:tailEnd type="none" w="med" len="med"/>
                    </a:lnB>
                    <a:noFill/>
                  </a:tcPr>
                </a:tc>
                <a:extLst>
                  <a:ext uri="{0D108BD9-81ED-4DB2-BD59-A6C34878D82A}">
                    <a16:rowId xmlns:a16="http://schemas.microsoft.com/office/drawing/2014/main" val="656393008"/>
                  </a:ext>
                </a:extLst>
              </a:tr>
              <a:tr h="1144257">
                <a:tc>
                  <a:txBody>
                    <a:bodyPr/>
                    <a:lstStyle/>
                    <a:p>
                      <a:pPr marL="0" marR="0" lvl="0" indent="0" algn="ctr" defTabSz="685800" rtl="0" eaLnBrk="1" fontAlgn="auto" latinLnBrk="0" hangingPunct="1">
                        <a:lnSpc>
                          <a:spcPct val="100000"/>
                        </a:lnSpc>
                        <a:spcBef>
                          <a:spcPts val="600"/>
                        </a:spcBef>
                        <a:spcAft>
                          <a:spcPts val="0"/>
                        </a:spcAft>
                        <a:buClrTx/>
                        <a:buSzTx/>
                        <a:buFontTx/>
                        <a:buNone/>
                        <a:tabLst/>
                        <a:defRPr/>
                      </a:pPr>
                      <a:r>
                        <a:rPr lang="en-GB" sz="1800" dirty="0">
                          <a:solidFill>
                            <a:srgbClr val="9BD7FF"/>
                          </a:solidFill>
                          <a:latin typeface="Calibri" panose="020F0502020204030204" pitchFamily="34" charset="0"/>
                          <a:cs typeface="Calibri" panose="020F0502020204030204" pitchFamily="34" charset="0"/>
                        </a:rPr>
                        <a:t>Chapter 1.3:</a:t>
                      </a:r>
                    </a:p>
                  </a:txBody>
                  <a:tcPr marT="324000">
                    <a:lnL w="12700" cmpd="sng">
                      <a:noFill/>
                    </a:lnL>
                    <a:lnR w="28575" cap="flat" cmpd="sng" algn="ctr">
                      <a:noFill/>
                      <a:prstDash val="solid"/>
                      <a:round/>
                      <a:headEnd type="none" w="med" len="med"/>
                      <a:tailEnd type="none" w="med" len="med"/>
                    </a:lnR>
                    <a:lnT w="12700" cap="flat" cmpd="sng" algn="ctr">
                      <a:solidFill>
                        <a:srgbClr val="F4971A"/>
                      </a:solidFill>
                      <a:prstDash val="solid"/>
                      <a:round/>
                      <a:headEnd type="none" w="med" len="med"/>
                      <a:tailEnd type="none" w="med" len="med"/>
                    </a:lnT>
                    <a:lnB w="12700" cap="flat" cmpd="sng" algn="ctr">
                      <a:solidFill>
                        <a:srgbClr val="F4971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buFont typeface="Wingdings" panose="05000000000000000000" pitchFamily="2" charset="2"/>
                        <a:buNone/>
                      </a:pPr>
                      <a:r>
                        <a:rPr lang="en-US" sz="1600" b="1" dirty="0">
                          <a:solidFill>
                            <a:srgbClr val="9BD7FF"/>
                          </a:solidFill>
                        </a:rPr>
                        <a:t>Water-Energy-Food Nexus Solutions</a:t>
                      </a:r>
                    </a:p>
                    <a:p>
                      <a:pPr marL="171450" indent="-171450">
                        <a:buFont typeface="Wingdings" panose="05000000000000000000" pitchFamily="2" charset="2"/>
                        <a:buChar char="§"/>
                      </a:pPr>
                      <a:r>
                        <a:rPr lang="en-US" sz="1600" b="0" dirty="0">
                          <a:solidFill>
                            <a:srgbClr val="9BD7FF"/>
                          </a:solidFill>
                        </a:rPr>
                        <a:t>WEF Nexus synergies and solutions</a:t>
                      </a:r>
                    </a:p>
                    <a:p>
                      <a:pPr marL="171450" indent="-171450">
                        <a:buFont typeface="Wingdings" panose="05000000000000000000" pitchFamily="2" charset="2"/>
                        <a:buChar char="§"/>
                      </a:pPr>
                      <a:r>
                        <a:rPr lang="en-US" sz="1600" b="0" dirty="0">
                          <a:solidFill>
                            <a:srgbClr val="9BD7FF"/>
                          </a:solidFill>
                        </a:rPr>
                        <a:t>Interactive Exercise: finding solutions for trade-offs and using synergies </a:t>
                      </a:r>
                    </a:p>
                  </a:txBody>
                  <a:tcPr>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4971A"/>
                      </a:solidFill>
                      <a:prstDash val="solid"/>
                      <a:round/>
                      <a:headEnd type="none" w="med" len="med"/>
                      <a:tailEnd type="none" w="med" len="med"/>
                    </a:lnT>
                    <a:lnB w="12700" cap="flat" cmpd="sng" algn="ctr">
                      <a:solidFill>
                        <a:srgbClr val="F4971A"/>
                      </a:solidFill>
                      <a:prstDash val="solid"/>
                      <a:round/>
                      <a:headEnd type="none" w="med" len="med"/>
                      <a:tailEnd type="none" w="med" len="med"/>
                    </a:lnB>
                    <a:noFill/>
                  </a:tcPr>
                </a:tc>
                <a:extLst>
                  <a:ext uri="{0D108BD9-81ED-4DB2-BD59-A6C34878D82A}">
                    <a16:rowId xmlns:a16="http://schemas.microsoft.com/office/drawing/2014/main" val="2335337963"/>
                  </a:ext>
                </a:extLst>
              </a:tr>
            </a:tbl>
          </a:graphicData>
        </a:graphic>
      </p:graphicFrame>
      <p:sp>
        <p:nvSpPr>
          <p:cNvPr id="2" name="Title 1">
            <a:extLst>
              <a:ext uri="{FF2B5EF4-FFF2-40B4-BE49-F238E27FC236}">
                <a16:creationId xmlns:a16="http://schemas.microsoft.com/office/drawing/2014/main" id="{2CB73F55-20DA-4540-9640-A3901E32F3F4}"/>
              </a:ext>
            </a:extLst>
          </p:cNvPr>
          <p:cNvSpPr>
            <a:spLocks noGrp="1"/>
          </p:cNvSpPr>
          <p:nvPr>
            <p:ph type="title"/>
          </p:nvPr>
        </p:nvSpPr>
        <p:spPr>
          <a:xfrm>
            <a:off x="450000" y="576000"/>
            <a:ext cx="8567183" cy="540544"/>
          </a:xfrm>
        </p:spPr>
        <p:txBody>
          <a:bodyPr>
            <a:normAutofit/>
          </a:bodyPr>
          <a:lstStyle/>
          <a:p>
            <a:r>
              <a:rPr lang="en-GB" sz="2800">
                <a:solidFill>
                  <a:srgbClr val="004C82"/>
                </a:solidFill>
              </a:rPr>
              <a:t>Outline</a:t>
            </a:r>
          </a:p>
        </p:txBody>
      </p:sp>
    </p:spTree>
    <p:extLst>
      <p:ext uri="{BB962C8B-B14F-4D97-AF65-F5344CB8AC3E}">
        <p14:creationId xmlns:p14="http://schemas.microsoft.com/office/powerpoint/2010/main" val="1994944819"/>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E7EB3C4B-C4E9-40E4-A306-0D572201AB93}"/>
              </a:ext>
            </a:extLst>
          </p:cNvPr>
          <p:cNvSpPr>
            <a:spLocks noGrp="1"/>
          </p:cNvSpPr>
          <p:nvPr>
            <p:ph type="title"/>
          </p:nvPr>
        </p:nvSpPr>
        <p:spPr>
          <a:xfrm>
            <a:off x="447745" y="576000"/>
            <a:ext cx="8567183" cy="540544"/>
          </a:xfrm>
        </p:spPr>
        <p:txBody>
          <a:bodyPr/>
          <a:lstStyle/>
          <a:p>
            <a:r>
              <a:rPr lang="en-US"/>
              <a:t>Potential trade-offs due to land use changes</a:t>
            </a:r>
          </a:p>
        </p:txBody>
      </p:sp>
      <p:sp>
        <p:nvSpPr>
          <p:cNvPr id="4" name="Foliennummernplatzhalter 3">
            <a:extLst>
              <a:ext uri="{FF2B5EF4-FFF2-40B4-BE49-F238E27FC236}">
                <a16:creationId xmlns:a16="http://schemas.microsoft.com/office/drawing/2014/main" id="{963A89A8-049A-4231-83FC-3181411EF5B7}"/>
              </a:ext>
            </a:extLst>
          </p:cNvPr>
          <p:cNvSpPr>
            <a:spLocks noGrp="1"/>
          </p:cNvSpPr>
          <p:nvPr>
            <p:ph type="sldNum" sz="quarter" idx="16"/>
          </p:nvPr>
        </p:nvSpPr>
        <p:spPr>
          <a:xfrm>
            <a:off x="6957528" y="4769857"/>
            <a:ext cx="2057400" cy="274637"/>
          </a:xfrm>
        </p:spPr>
        <p:txBody>
          <a:bodyPr/>
          <a:lstStyle/>
          <a:p>
            <a:fld id="{CF23C0C3-F0EC-4AF0-84C8-08554CFEDD03}" type="slidenum">
              <a:rPr lang="en-GB" smtClean="0"/>
              <a:t>30</a:t>
            </a:fld>
            <a:endParaRPr lang="en-GB"/>
          </a:p>
        </p:txBody>
      </p:sp>
      <p:pic>
        <p:nvPicPr>
          <p:cNvPr id="5" name="Picture 12" descr="Icon&#10;&#10;Description automatically generated">
            <a:extLst>
              <a:ext uri="{FF2B5EF4-FFF2-40B4-BE49-F238E27FC236}">
                <a16:creationId xmlns:a16="http://schemas.microsoft.com/office/drawing/2014/main" id="{FD639CE9-1A38-4EF3-92A5-1136076058C0}"/>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626959" y="1167510"/>
            <a:ext cx="530352" cy="530352"/>
          </a:xfrm>
          <a:prstGeom prst="rect">
            <a:avLst/>
          </a:prstGeom>
        </p:spPr>
      </p:pic>
      <p:pic>
        <p:nvPicPr>
          <p:cNvPr id="6" name="Picture 16" descr="Icon&#10;&#10;Description automatically generated">
            <a:extLst>
              <a:ext uri="{FF2B5EF4-FFF2-40B4-BE49-F238E27FC236}">
                <a16:creationId xmlns:a16="http://schemas.microsoft.com/office/drawing/2014/main" id="{21B918D5-CF95-4534-8C6D-DCA37568B014}"/>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5185807" y="1133909"/>
            <a:ext cx="530352" cy="530352"/>
          </a:xfrm>
          <a:prstGeom prst="rect">
            <a:avLst/>
          </a:prstGeom>
        </p:spPr>
      </p:pic>
      <p:sp>
        <p:nvSpPr>
          <p:cNvPr id="9" name="Ellipse 8">
            <a:extLst>
              <a:ext uri="{FF2B5EF4-FFF2-40B4-BE49-F238E27FC236}">
                <a16:creationId xmlns:a16="http://schemas.microsoft.com/office/drawing/2014/main" id="{9CAFB610-E9BA-4E5E-B052-1DD610828257}"/>
              </a:ext>
            </a:extLst>
          </p:cNvPr>
          <p:cNvSpPr/>
          <p:nvPr/>
        </p:nvSpPr>
        <p:spPr>
          <a:xfrm>
            <a:off x="7715818" y="1346802"/>
            <a:ext cx="530353" cy="540545"/>
          </a:xfrm>
          <a:prstGeom prst="ellipse">
            <a:avLst/>
          </a:prstGeom>
          <a:blipFill>
            <a:blip r:embed="rId5">
              <a:extLst>
                <a:ext uri="{96DAC541-7B7A-43D3-8B79-37D633B846F1}">
                  <asvg:svgBlip xmlns:asvg="http://schemas.microsoft.com/office/drawing/2016/SVG/main" r:embed="rId6"/>
                </a:ext>
              </a:extLst>
            </a:blip>
            <a:stretch>
              <a:fillRect/>
            </a:stretch>
          </a:blip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3" name="Ellipse 12">
            <a:extLst>
              <a:ext uri="{FF2B5EF4-FFF2-40B4-BE49-F238E27FC236}">
                <a16:creationId xmlns:a16="http://schemas.microsoft.com/office/drawing/2014/main" id="{916587E8-34C0-4BC3-8949-752417C6884B}"/>
              </a:ext>
            </a:extLst>
          </p:cNvPr>
          <p:cNvSpPr/>
          <p:nvPr/>
        </p:nvSpPr>
        <p:spPr>
          <a:xfrm>
            <a:off x="5191784" y="3836181"/>
            <a:ext cx="530353" cy="540545"/>
          </a:xfrm>
          <a:prstGeom prst="ellipse">
            <a:avLst/>
          </a:prstGeom>
          <a:blipFill>
            <a:blip r:embed="rId7">
              <a:extLst>
                <a:ext uri="{96DAC541-7B7A-43D3-8B79-37D633B846F1}">
                  <asvg:svgBlip xmlns:asvg="http://schemas.microsoft.com/office/drawing/2016/SVG/main" r:embed="rId8"/>
                </a:ext>
              </a:extLst>
            </a:blip>
            <a:stretch>
              <a:fillRect/>
            </a:stretch>
          </a:blipFill>
          <a:ln>
            <a:solidFill>
              <a:srgbClr val="79A1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err="1"/>
          </a:p>
        </p:txBody>
      </p:sp>
      <p:sp>
        <p:nvSpPr>
          <p:cNvPr id="16" name="Ellipse 15">
            <a:extLst>
              <a:ext uri="{FF2B5EF4-FFF2-40B4-BE49-F238E27FC236}">
                <a16:creationId xmlns:a16="http://schemas.microsoft.com/office/drawing/2014/main" id="{CCC40624-AE79-4358-A52F-D523E04ED4CD}"/>
              </a:ext>
            </a:extLst>
          </p:cNvPr>
          <p:cNvSpPr/>
          <p:nvPr/>
        </p:nvSpPr>
        <p:spPr>
          <a:xfrm>
            <a:off x="7228690" y="3223848"/>
            <a:ext cx="530353" cy="540545"/>
          </a:xfrm>
          <a:prstGeom prst="ellipse">
            <a:avLst/>
          </a:prstGeom>
          <a:blipFill>
            <a:blip r:embed="rId9">
              <a:extLst>
                <a:ext uri="{96DAC541-7B7A-43D3-8B79-37D633B846F1}">
                  <asvg:svgBlip xmlns:asvg="http://schemas.microsoft.com/office/drawing/2016/SVG/main" r:embed="rId10"/>
                </a:ext>
              </a:extLst>
            </a:blip>
            <a:stretch>
              <a:fillRect/>
            </a:stretch>
          </a:blip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err="1"/>
          </a:p>
        </p:txBody>
      </p:sp>
      <p:sp>
        <p:nvSpPr>
          <p:cNvPr id="19" name="Ellipse 18">
            <a:extLst>
              <a:ext uri="{FF2B5EF4-FFF2-40B4-BE49-F238E27FC236}">
                <a16:creationId xmlns:a16="http://schemas.microsoft.com/office/drawing/2014/main" id="{E97C284F-7E89-4E40-BC4A-433112473068}"/>
              </a:ext>
            </a:extLst>
          </p:cNvPr>
          <p:cNvSpPr/>
          <p:nvPr/>
        </p:nvSpPr>
        <p:spPr>
          <a:xfrm>
            <a:off x="2701835" y="1877153"/>
            <a:ext cx="530353" cy="540545"/>
          </a:xfrm>
          <a:prstGeom prst="ellipse">
            <a:avLst/>
          </a:prstGeom>
          <a:blipFill>
            <a:blip r:embed="rId11">
              <a:extLst>
                <a:ext uri="{96DAC541-7B7A-43D3-8B79-37D633B846F1}">
                  <asvg:svgBlip xmlns:asvg="http://schemas.microsoft.com/office/drawing/2016/SVG/main" r:embed="rId12"/>
                </a:ext>
              </a:extLst>
            </a:blip>
            <a:stretch>
              <a:fillRect/>
            </a:stretch>
          </a:blipFill>
          <a:ln>
            <a:solidFill>
              <a:srgbClr val="79A1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err="1"/>
          </a:p>
        </p:txBody>
      </p:sp>
      <p:sp>
        <p:nvSpPr>
          <p:cNvPr id="25" name="Ellipse 24">
            <a:extLst>
              <a:ext uri="{FF2B5EF4-FFF2-40B4-BE49-F238E27FC236}">
                <a16:creationId xmlns:a16="http://schemas.microsoft.com/office/drawing/2014/main" id="{0DA6304D-F4D6-482D-BA52-F61AEB0EB125}"/>
              </a:ext>
            </a:extLst>
          </p:cNvPr>
          <p:cNvSpPr/>
          <p:nvPr/>
        </p:nvSpPr>
        <p:spPr>
          <a:xfrm>
            <a:off x="3677768" y="2866058"/>
            <a:ext cx="530353" cy="540545"/>
          </a:xfrm>
          <a:prstGeom prst="ellipse">
            <a:avLst/>
          </a:prstGeom>
          <a:blipFill>
            <a:blip r:embed="rId13">
              <a:extLst>
                <a:ext uri="{96DAC541-7B7A-43D3-8B79-37D633B846F1}">
                  <asvg:svgBlip xmlns:asvg="http://schemas.microsoft.com/office/drawing/2016/SVG/main" r:embed="rId14"/>
                </a:ext>
              </a:extLst>
            </a:blip>
            <a:stretch>
              <a:fillRect/>
            </a:stretch>
          </a:blipFill>
          <a:ln>
            <a:solidFill>
              <a:srgbClr val="79A1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err="1"/>
          </a:p>
        </p:txBody>
      </p:sp>
      <p:sp>
        <p:nvSpPr>
          <p:cNvPr id="29" name="Ellipse 28">
            <a:extLst>
              <a:ext uri="{FF2B5EF4-FFF2-40B4-BE49-F238E27FC236}">
                <a16:creationId xmlns:a16="http://schemas.microsoft.com/office/drawing/2014/main" id="{4439DCBF-5FCD-4132-9050-05B69BCDDC1E}"/>
              </a:ext>
            </a:extLst>
          </p:cNvPr>
          <p:cNvSpPr/>
          <p:nvPr/>
        </p:nvSpPr>
        <p:spPr>
          <a:xfrm>
            <a:off x="1155565" y="3119973"/>
            <a:ext cx="530353" cy="540545"/>
          </a:xfrm>
          <a:prstGeom prst="ellipse">
            <a:avLst/>
          </a:prstGeom>
          <a:blipFill>
            <a:blip r:embed="rId15"/>
            <a:stretch>
              <a:fillRect/>
            </a:stretch>
          </a:blipFill>
          <a:ln>
            <a:solidFill>
              <a:srgbClr val="F4971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err="1"/>
          </a:p>
        </p:txBody>
      </p:sp>
      <p:cxnSp>
        <p:nvCxnSpPr>
          <p:cNvPr id="33" name="Verbinder: gekrümmt 32">
            <a:extLst>
              <a:ext uri="{FF2B5EF4-FFF2-40B4-BE49-F238E27FC236}">
                <a16:creationId xmlns:a16="http://schemas.microsoft.com/office/drawing/2014/main" id="{6ED6500C-9F8A-4ED2-93E2-0FB21304A3BE}"/>
              </a:ext>
            </a:extLst>
          </p:cNvPr>
          <p:cNvCxnSpPr>
            <a:cxnSpLocks/>
            <a:stCxn id="45" idx="3"/>
            <a:endCxn id="63" idx="1"/>
          </p:cNvCxnSpPr>
          <p:nvPr/>
        </p:nvCxnSpPr>
        <p:spPr>
          <a:xfrm flipH="1">
            <a:off x="6549318" y="1916179"/>
            <a:ext cx="96394" cy="1998255"/>
          </a:xfrm>
          <a:prstGeom prst="curvedConnector5">
            <a:avLst>
              <a:gd name="adj1" fmla="val -237152"/>
              <a:gd name="adj2" fmla="val 52599"/>
              <a:gd name="adj3" fmla="val 337152"/>
            </a:avLst>
          </a:prstGeom>
          <a:ln w="1905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9" name="Textfeld 38">
            <a:extLst>
              <a:ext uri="{FF2B5EF4-FFF2-40B4-BE49-F238E27FC236}">
                <a16:creationId xmlns:a16="http://schemas.microsoft.com/office/drawing/2014/main" id="{FECAC340-0A69-428B-8C62-E25056A7688C}"/>
              </a:ext>
            </a:extLst>
          </p:cNvPr>
          <p:cNvSpPr txBox="1"/>
          <p:nvPr/>
        </p:nvSpPr>
        <p:spPr>
          <a:xfrm>
            <a:off x="106074" y="1697862"/>
            <a:ext cx="1564890" cy="507831"/>
          </a:xfrm>
          <a:prstGeom prst="rect">
            <a:avLst/>
          </a:prstGeom>
          <a:noFill/>
        </p:spPr>
        <p:txBody>
          <a:bodyPr wrap="square" rtlCol="0">
            <a:spAutoFit/>
          </a:bodyPr>
          <a:lstStyle/>
          <a:p>
            <a:pPr algn="ctr"/>
            <a:r>
              <a:rPr lang="en-US"/>
              <a:t>Growing demand for bioenergy</a:t>
            </a:r>
          </a:p>
        </p:txBody>
      </p:sp>
      <p:cxnSp>
        <p:nvCxnSpPr>
          <p:cNvPr id="40" name="Verbinder: gekrümmt 39">
            <a:extLst>
              <a:ext uri="{FF2B5EF4-FFF2-40B4-BE49-F238E27FC236}">
                <a16:creationId xmlns:a16="http://schemas.microsoft.com/office/drawing/2014/main" id="{196FE7E6-0413-4C12-9FE0-79516C2A09C1}"/>
              </a:ext>
            </a:extLst>
          </p:cNvPr>
          <p:cNvCxnSpPr>
            <a:cxnSpLocks/>
            <a:stCxn id="39" idx="3"/>
            <a:endCxn id="42" idx="1"/>
          </p:cNvCxnSpPr>
          <p:nvPr/>
        </p:nvCxnSpPr>
        <p:spPr>
          <a:xfrm>
            <a:off x="1670964" y="1951778"/>
            <a:ext cx="551794" cy="615962"/>
          </a:xfrm>
          <a:prstGeom prst="curvedConnector3">
            <a:avLst>
              <a:gd name="adj1" fmla="val 50000"/>
            </a:avLst>
          </a:prstGeom>
          <a:ln w="1905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2" name="Textfeld 41">
            <a:extLst>
              <a:ext uri="{FF2B5EF4-FFF2-40B4-BE49-F238E27FC236}">
                <a16:creationId xmlns:a16="http://schemas.microsoft.com/office/drawing/2014/main" id="{347EE721-FD18-42A0-8E0E-317519EC03B8}"/>
              </a:ext>
            </a:extLst>
          </p:cNvPr>
          <p:cNvSpPr txBox="1"/>
          <p:nvPr/>
        </p:nvSpPr>
        <p:spPr>
          <a:xfrm>
            <a:off x="2222758" y="2417699"/>
            <a:ext cx="1564890" cy="300082"/>
          </a:xfrm>
          <a:prstGeom prst="rect">
            <a:avLst/>
          </a:prstGeom>
          <a:noFill/>
        </p:spPr>
        <p:txBody>
          <a:bodyPr wrap="square" rtlCol="0">
            <a:spAutoFit/>
          </a:bodyPr>
          <a:lstStyle/>
          <a:p>
            <a:pPr algn="ctr"/>
            <a:r>
              <a:rPr lang="en-US"/>
              <a:t>Land use change</a:t>
            </a:r>
          </a:p>
        </p:txBody>
      </p:sp>
      <p:sp>
        <p:nvSpPr>
          <p:cNvPr id="45" name="Textfeld 44">
            <a:extLst>
              <a:ext uri="{FF2B5EF4-FFF2-40B4-BE49-F238E27FC236}">
                <a16:creationId xmlns:a16="http://schemas.microsoft.com/office/drawing/2014/main" id="{80961144-3442-4EDB-8987-857C3376EE21}"/>
              </a:ext>
            </a:extLst>
          </p:cNvPr>
          <p:cNvSpPr txBox="1"/>
          <p:nvPr/>
        </p:nvSpPr>
        <p:spPr>
          <a:xfrm>
            <a:off x="4460236" y="1662263"/>
            <a:ext cx="2185476" cy="507831"/>
          </a:xfrm>
          <a:prstGeom prst="rect">
            <a:avLst/>
          </a:prstGeom>
          <a:noFill/>
        </p:spPr>
        <p:txBody>
          <a:bodyPr wrap="square" rtlCol="0">
            <a:spAutoFit/>
          </a:bodyPr>
          <a:lstStyle/>
          <a:p>
            <a:pPr algn="ctr"/>
            <a:r>
              <a:rPr lang="en-US"/>
              <a:t>Less cropland for food and animal feed</a:t>
            </a:r>
          </a:p>
        </p:txBody>
      </p:sp>
      <p:cxnSp>
        <p:nvCxnSpPr>
          <p:cNvPr id="46" name="Verbinder: gekrümmt 45">
            <a:extLst>
              <a:ext uri="{FF2B5EF4-FFF2-40B4-BE49-F238E27FC236}">
                <a16:creationId xmlns:a16="http://schemas.microsoft.com/office/drawing/2014/main" id="{D43393BB-1DF9-4FF6-8A28-E649816001D4}"/>
              </a:ext>
            </a:extLst>
          </p:cNvPr>
          <p:cNvCxnSpPr>
            <a:cxnSpLocks/>
            <a:stCxn id="42" idx="3"/>
            <a:endCxn id="45" idx="1"/>
          </p:cNvCxnSpPr>
          <p:nvPr/>
        </p:nvCxnSpPr>
        <p:spPr>
          <a:xfrm flipV="1">
            <a:off x="3787648" y="1916179"/>
            <a:ext cx="672588" cy="651561"/>
          </a:xfrm>
          <a:prstGeom prst="curvedConnector3">
            <a:avLst>
              <a:gd name="adj1" fmla="val 50000"/>
            </a:avLst>
          </a:prstGeom>
          <a:ln w="1905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2" name="Textfeld 51">
            <a:extLst>
              <a:ext uri="{FF2B5EF4-FFF2-40B4-BE49-F238E27FC236}">
                <a16:creationId xmlns:a16="http://schemas.microsoft.com/office/drawing/2014/main" id="{277B5CF0-0783-455D-BE7E-4C7341741E2A}"/>
              </a:ext>
            </a:extLst>
          </p:cNvPr>
          <p:cNvSpPr txBox="1"/>
          <p:nvPr/>
        </p:nvSpPr>
        <p:spPr>
          <a:xfrm>
            <a:off x="7127947" y="1913658"/>
            <a:ext cx="1716561" cy="923330"/>
          </a:xfrm>
          <a:prstGeom prst="rect">
            <a:avLst/>
          </a:prstGeom>
          <a:noFill/>
        </p:spPr>
        <p:txBody>
          <a:bodyPr wrap="square" rtlCol="0">
            <a:spAutoFit/>
          </a:bodyPr>
          <a:lstStyle/>
          <a:p>
            <a:pPr algn="ctr"/>
            <a:r>
              <a:rPr lang="en-US"/>
              <a:t>Shortages increase the price for agricultural products</a:t>
            </a:r>
          </a:p>
        </p:txBody>
      </p:sp>
      <p:sp>
        <p:nvSpPr>
          <p:cNvPr id="63" name="Textfeld 62">
            <a:extLst>
              <a:ext uri="{FF2B5EF4-FFF2-40B4-BE49-F238E27FC236}">
                <a16:creationId xmlns:a16="http://schemas.microsoft.com/office/drawing/2014/main" id="{BABE914D-CF68-4D91-A00D-A217D95F7896}"/>
              </a:ext>
            </a:extLst>
          </p:cNvPr>
          <p:cNvSpPr txBox="1"/>
          <p:nvPr/>
        </p:nvSpPr>
        <p:spPr>
          <a:xfrm>
            <a:off x="6549318" y="3764393"/>
            <a:ext cx="1889098" cy="300082"/>
          </a:xfrm>
          <a:prstGeom prst="rect">
            <a:avLst/>
          </a:prstGeom>
          <a:noFill/>
        </p:spPr>
        <p:txBody>
          <a:bodyPr wrap="square" rtlCol="0">
            <a:spAutoFit/>
          </a:bodyPr>
          <a:lstStyle/>
          <a:p>
            <a:pPr algn="ctr"/>
            <a:r>
              <a:rPr lang="en-US"/>
              <a:t>Endangers livelihoods </a:t>
            </a:r>
          </a:p>
        </p:txBody>
      </p:sp>
      <p:cxnSp>
        <p:nvCxnSpPr>
          <p:cNvPr id="64" name="Verbinder: gekrümmt 63">
            <a:extLst>
              <a:ext uri="{FF2B5EF4-FFF2-40B4-BE49-F238E27FC236}">
                <a16:creationId xmlns:a16="http://schemas.microsoft.com/office/drawing/2014/main" id="{395021F8-D4A6-4D50-BFE0-239EC569F070}"/>
              </a:ext>
            </a:extLst>
          </p:cNvPr>
          <p:cNvCxnSpPr>
            <a:cxnSpLocks/>
            <a:stCxn id="45" idx="3"/>
          </p:cNvCxnSpPr>
          <p:nvPr/>
        </p:nvCxnSpPr>
        <p:spPr>
          <a:xfrm>
            <a:off x="6645712" y="1916179"/>
            <a:ext cx="632564" cy="611544"/>
          </a:xfrm>
          <a:prstGeom prst="curvedConnector3">
            <a:avLst>
              <a:gd name="adj1" fmla="val 50000"/>
            </a:avLst>
          </a:prstGeom>
          <a:ln w="1905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9" name="Verbinder: gekrümmt 68">
            <a:extLst>
              <a:ext uri="{FF2B5EF4-FFF2-40B4-BE49-F238E27FC236}">
                <a16:creationId xmlns:a16="http://schemas.microsoft.com/office/drawing/2014/main" id="{86DE8C70-CCCF-4E9F-9859-0F5897323585}"/>
              </a:ext>
            </a:extLst>
          </p:cNvPr>
          <p:cNvCxnSpPr>
            <a:cxnSpLocks/>
            <a:stCxn id="52" idx="2"/>
            <a:endCxn id="63" idx="3"/>
          </p:cNvCxnSpPr>
          <p:nvPr/>
        </p:nvCxnSpPr>
        <p:spPr>
          <a:xfrm rot="16200000" flipH="1">
            <a:off x="7673599" y="3149617"/>
            <a:ext cx="1077446" cy="452188"/>
          </a:xfrm>
          <a:prstGeom prst="curvedConnector4">
            <a:avLst>
              <a:gd name="adj1" fmla="val 43037"/>
              <a:gd name="adj2" fmla="val 240360"/>
            </a:avLst>
          </a:prstGeom>
          <a:ln w="1905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76" name="Textfeld 75">
            <a:extLst>
              <a:ext uri="{FF2B5EF4-FFF2-40B4-BE49-F238E27FC236}">
                <a16:creationId xmlns:a16="http://schemas.microsoft.com/office/drawing/2014/main" id="{DA46D7D4-B2F9-4DD9-A724-719ACF0C82AD}"/>
              </a:ext>
            </a:extLst>
          </p:cNvPr>
          <p:cNvSpPr txBox="1"/>
          <p:nvPr/>
        </p:nvSpPr>
        <p:spPr>
          <a:xfrm>
            <a:off x="4571838" y="4376726"/>
            <a:ext cx="1770247" cy="507831"/>
          </a:xfrm>
          <a:prstGeom prst="rect">
            <a:avLst/>
          </a:prstGeom>
          <a:noFill/>
        </p:spPr>
        <p:txBody>
          <a:bodyPr wrap="square" rtlCol="0">
            <a:spAutoFit/>
          </a:bodyPr>
          <a:lstStyle/>
          <a:p>
            <a:pPr algn="ctr"/>
            <a:r>
              <a:rPr lang="en-US"/>
              <a:t>Habitat and diversity loss</a:t>
            </a:r>
          </a:p>
        </p:txBody>
      </p:sp>
      <p:sp>
        <p:nvSpPr>
          <p:cNvPr id="77" name="Textfeld 76">
            <a:extLst>
              <a:ext uri="{FF2B5EF4-FFF2-40B4-BE49-F238E27FC236}">
                <a16:creationId xmlns:a16="http://schemas.microsoft.com/office/drawing/2014/main" id="{71587AE8-47A0-4C08-B459-43873F1357F6}"/>
              </a:ext>
            </a:extLst>
          </p:cNvPr>
          <p:cNvSpPr txBox="1"/>
          <p:nvPr/>
        </p:nvSpPr>
        <p:spPr>
          <a:xfrm>
            <a:off x="634037" y="3637749"/>
            <a:ext cx="1564890" cy="507831"/>
          </a:xfrm>
          <a:prstGeom prst="rect">
            <a:avLst/>
          </a:prstGeom>
          <a:noFill/>
        </p:spPr>
        <p:txBody>
          <a:bodyPr wrap="square" rtlCol="0">
            <a:spAutoFit/>
          </a:bodyPr>
          <a:lstStyle/>
          <a:p>
            <a:pPr algn="ctr"/>
            <a:r>
              <a:rPr lang="en-US"/>
              <a:t>Increasing GHG emissions</a:t>
            </a:r>
          </a:p>
        </p:txBody>
      </p:sp>
      <p:sp>
        <p:nvSpPr>
          <p:cNvPr id="78" name="Textfeld 77">
            <a:extLst>
              <a:ext uri="{FF2B5EF4-FFF2-40B4-BE49-F238E27FC236}">
                <a16:creationId xmlns:a16="http://schemas.microsoft.com/office/drawing/2014/main" id="{7B3026FF-EE84-43AF-847E-3CF2E932EDB5}"/>
              </a:ext>
            </a:extLst>
          </p:cNvPr>
          <p:cNvSpPr txBox="1"/>
          <p:nvPr/>
        </p:nvSpPr>
        <p:spPr>
          <a:xfrm>
            <a:off x="3160500" y="3406603"/>
            <a:ext cx="1564890" cy="507831"/>
          </a:xfrm>
          <a:prstGeom prst="rect">
            <a:avLst/>
          </a:prstGeom>
          <a:noFill/>
        </p:spPr>
        <p:txBody>
          <a:bodyPr wrap="square" rtlCol="0">
            <a:spAutoFit/>
          </a:bodyPr>
          <a:lstStyle/>
          <a:p>
            <a:pPr algn="ctr"/>
            <a:r>
              <a:rPr lang="en-US"/>
              <a:t>Land use intensification</a:t>
            </a:r>
          </a:p>
        </p:txBody>
      </p:sp>
      <p:cxnSp>
        <p:nvCxnSpPr>
          <p:cNvPr id="86" name="Verbinder: gekrümmt 85">
            <a:extLst>
              <a:ext uri="{FF2B5EF4-FFF2-40B4-BE49-F238E27FC236}">
                <a16:creationId xmlns:a16="http://schemas.microsoft.com/office/drawing/2014/main" id="{9D79F903-996B-4BD1-975B-D388DAD1F1B8}"/>
              </a:ext>
            </a:extLst>
          </p:cNvPr>
          <p:cNvCxnSpPr>
            <a:cxnSpLocks/>
            <a:stCxn id="42" idx="2"/>
            <a:endCxn id="78" idx="1"/>
          </p:cNvCxnSpPr>
          <p:nvPr/>
        </p:nvCxnSpPr>
        <p:spPr>
          <a:xfrm rot="16200000" flipH="1">
            <a:off x="2611482" y="3111501"/>
            <a:ext cx="942738" cy="155297"/>
          </a:xfrm>
          <a:prstGeom prst="curvedConnector2">
            <a:avLst/>
          </a:prstGeom>
          <a:ln w="1905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10" name="Verbinder: gekrümmt 109">
            <a:extLst>
              <a:ext uri="{FF2B5EF4-FFF2-40B4-BE49-F238E27FC236}">
                <a16:creationId xmlns:a16="http://schemas.microsoft.com/office/drawing/2014/main" id="{BC472D94-822A-4CCE-A7CD-18BDFFDD9AC1}"/>
              </a:ext>
            </a:extLst>
          </p:cNvPr>
          <p:cNvCxnSpPr>
            <a:cxnSpLocks/>
            <a:stCxn id="42" idx="2"/>
            <a:endCxn id="77" idx="3"/>
          </p:cNvCxnSpPr>
          <p:nvPr/>
        </p:nvCxnSpPr>
        <p:spPr>
          <a:xfrm rot="5400000">
            <a:off x="2015123" y="2901585"/>
            <a:ext cx="1173884" cy="806276"/>
          </a:xfrm>
          <a:prstGeom prst="curvedConnector2">
            <a:avLst/>
          </a:prstGeom>
          <a:ln w="1905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7" name="Verbinder: gekrümmt 46">
            <a:extLst>
              <a:ext uri="{FF2B5EF4-FFF2-40B4-BE49-F238E27FC236}">
                <a16:creationId xmlns:a16="http://schemas.microsoft.com/office/drawing/2014/main" id="{9C0205B0-5ECC-4A50-9DDC-E862977F20D4}"/>
              </a:ext>
            </a:extLst>
          </p:cNvPr>
          <p:cNvCxnSpPr>
            <a:cxnSpLocks/>
            <a:stCxn id="78" idx="3"/>
            <a:endCxn id="76" idx="1"/>
          </p:cNvCxnSpPr>
          <p:nvPr/>
        </p:nvCxnSpPr>
        <p:spPr>
          <a:xfrm flipH="1">
            <a:off x="4571838" y="3660519"/>
            <a:ext cx="153552" cy="970123"/>
          </a:xfrm>
          <a:prstGeom prst="curvedConnector5">
            <a:avLst>
              <a:gd name="adj1" fmla="val -148875"/>
              <a:gd name="adj2" fmla="val 50000"/>
              <a:gd name="adj3" fmla="val 248875"/>
            </a:avLst>
          </a:prstGeom>
          <a:ln w="1905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8" name="Verbinder: gekrümmt 47">
            <a:extLst>
              <a:ext uri="{FF2B5EF4-FFF2-40B4-BE49-F238E27FC236}">
                <a16:creationId xmlns:a16="http://schemas.microsoft.com/office/drawing/2014/main" id="{97CB5A46-59DF-48AA-8CD1-4077C6143206}"/>
              </a:ext>
            </a:extLst>
          </p:cNvPr>
          <p:cNvCxnSpPr>
            <a:cxnSpLocks/>
            <a:stCxn id="76" idx="3"/>
            <a:endCxn id="63" idx="2"/>
          </p:cNvCxnSpPr>
          <p:nvPr/>
        </p:nvCxnSpPr>
        <p:spPr>
          <a:xfrm flipV="1">
            <a:off x="6342085" y="4064475"/>
            <a:ext cx="1151782" cy="566167"/>
          </a:xfrm>
          <a:prstGeom prst="curvedConnector2">
            <a:avLst/>
          </a:prstGeom>
          <a:ln w="1905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33362732"/>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865E0E59-F174-4409-992D-D876FC5F3450}"/>
              </a:ext>
            </a:extLst>
          </p:cNvPr>
          <p:cNvSpPr>
            <a:spLocks noGrp="1"/>
          </p:cNvSpPr>
          <p:nvPr>
            <p:ph type="title"/>
          </p:nvPr>
        </p:nvSpPr>
        <p:spPr>
          <a:xfrm>
            <a:off x="449818" y="784182"/>
            <a:ext cx="8227651" cy="540544"/>
          </a:xfrm>
        </p:spPr>
        <p:txBody>
          <a:bodyPr>
            <a:normAutofit/>
          </a:bodyPr>
          <a:lstStyle/>
          <a:p>
            <a:pPr algn="ctr"/>
            <a:r>
              <a:rPr lang="en-US"/>
              <a:t>Discussion on WEF Interconnections</a:t>
            </a:r>
          </a:p>
        </p:txBody>
      </p:sp>
      <p:sp>
        <p:nvSpPr>
          <p:cNvPr id="4" name="Foliennummernplatzhalter 3">
            <a:extLst>
              <a:ext uri="{FF2B5EF4-FFF2-40B4-BE49-F238E27FC236}">
                <a16:creationId xmlns:a16="http://schemas.microsoft.com/office/drawing/2014/main" id="{1C485BC0-1C34-4E17-A2BE-E9EABE30F9FA}"/>
              </a:ext>
            </a:extLst>
          </p:cNvPr>
          <p:cNvSpPr>
            <a:spLocks noGrp="1"/>
          </p:cNvSpPr>
          <p:nvPr>
            <p:ph type="sldNum" sz="quarter" idx="16"/>
          </p:nvPr>
        </p:nvSpPr>
        <p:spPr/>
        <p:txBody>
          <a:bodyPr/>
          <a:lstStyle/>
          <a:p>
            <a:fld id="{CF23C0C3-F0EC-4AF0-84C8-08554CFEDD03}" type="slidenum">
              <a:rPr lang="en-GB" smtClean="0"/>
              <a:t>31</a:t>
            </a:fld>
            <a:endParaRPr lang="en-GB"/>
          </a:p>
        </p:txBody>
      </p:sp>
      <p:sp>
        <p:nvSpPr>
          <p:cNvPr id="8" name="Textplatzhalter 1">
            <a:extLst>
              <a:ext uri="{FF2B5EF4-FFF2-40B4-BE49-F238E27FC236}">
                <a16:creationId xmlns:a16="http://schemas.microsoft.com/office/drawing/2014/main" id="{EE29430D-CF5C-49CC-9147-7DD4C264CF12}"/>
              </a:ext>
            </a:extLst>
          </p:cNvPr>
          <p:cNvSpPr txBox="1">
            <a:spLocks/>
          </p:cNvSpPr>
          <p:nvPr/>
        </p:nvSpPr>
        <p:spPr>
          <a:xfrm>
            <a:off x="985658" y="1844511"/>
            <a:ext cx="7172684" cy="2839832"/>
          </a:xfrm>
          <a:prstGeom prst="rect">
            <a:avLst/>
          </a:prstGeom>
        </p:spPr>
        <p:txBody>
          <a:bodyPr lIns="91440" tIns="45720" rIns="91440" bIns="45720" anchor="t"/>
          <a:lstStyle>
            <a:lvl1pPr marL="0" indent="0" algn="l" defTabSz="685800" rtl="0" eaLnBrk="1" latinLnBrk="0" hangingPunct="1">
              <a:lnSpc>
                <a:spcPct val="90000"/>
              </a:lnSpc>
              <a:spcBef>
                <a:spcPts val="600"/>
              </a:spcBef>
              <a:buFont typeface="Arial" panose="020B0604020202020204" pitchFamily="34" charset="0"/>
              <a:buNone/>
              <a:defRPr lang="de-DE" sz="2000" kern="1200" dirty="0" smtClean="0">
                <a:solidFill>
                  <a:schemeClr val="tx1"/>
                </a:solidFill>
                <a:latin typeface="Calibri" panose="020F0502020204030204" pitchFamily="34" charset="0"/>
                <a:ea typeface="+mn-ea"/>
                <a:cs typeface="Calibri" panose="020F0502020204030204" pitchFamily="34" charset="0"/>
              </a:defRPr>
            </a:lvl1pPr>
            <a:lvl2pPr marL="273050" indent="-273050" algn="l" defTabSz="685800" rtl="0" eaLnBrk="1" latinLnBrk="0" hangingPunct="1">
              <a:lnSpc>
                <a:spcPct val="90000"/>
              </a:lnSpc>
              <a:spcBef>
                <a:spcPts val="600"/>
              </a:spcBef>
              <a:spcAft>
                <a:spcPts val="0"/>
              </a:spcAft>
              <a:buClr>
                <a:srgbClr val="F4971A"/>
              </a:buClr>
              <a:buSzPct val="125000"/>
              <a:buFont typeface="Wingdings" panose="05000000000000000000" pitchFamily="2" charset="2"/>
              <a:buChar char="§"/>
              <a:defRPr lang="de-DE" sz="2000" kern="1200" dirty="0" smtClean="0">
                <a:solidFill>
                  <a:schemeClr val="tx1"/>
                </a:solidFill>
                <a:latin typeface="Calibri" panose="020F0502020204030204" pitchFamily="34" charset="0"/>
                <a:ea typeface="+mn-ea"/>
                <a:cs typeface="Calibri" panose="020F0502020204030204" pitchFamily="34" charset="0"/>
              </a:defRPr>
            </a:lvl2pPr>
            <a:lvl3pPr marL="536575" indent="-263525" algn="l" defTabSz="685800" rtl="0" eaLnBrk="1" latinLnBrk="0" hangingPunct="1">
              <a:lnSpc>
                <a:spcPct val="90000"/>
              </a:lnSpc>
              <a:spcBef>
                <a:spcPts val="600"/>
              </a:spcBef>
              <a:spcAft>
                <a:spcPts val="0"/>
              </a:spcAft>
              <a:buClr>
                <a:srgbClr val="F4971A"/>
              </a:buClr>
              <a:buSzPct val="125000"/>
              <a:buFont typeface="Symbol" panose="05050102010706020507" pitchFamily="18" charset="2"/>
              <a:buChar char="-"/>
              <a:defRPr lang="de-DE" sz="1800" kern="1200" dirty="0">
                <a:solidFill>
                  <a:schemeClr val="tx1"/>
                </a:solidFill>
                <a:latin typeface="Calibri" panose="020F0502020204030204" pitchFamily="34" charset="0"/>
                <a:ea typeface="+mn-ea"/>
                <a:cs typeface="Calibri" panose="020F050202020403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457200" lvl="1" indent="-457200">
              <a:buFont typeface="+mj-lt"/>
              <a:buAutoNum type="arabicPeriod"/>
            </a:pPr>
            <a:r>
              <a:rPr lang="en-US">
                <a:latin typeface="Calibri"/>
                <a:cs typeface="Calibri"/>
              </a:rPr>
              <a:t>Any questions so far? (use chat function)</a:t>
            </a:r>
          </a:p>
          <a:p>
            <a:pPr marL="457200" lvl="1" indent="-457200">
              <a:buFont typeface="+mj-lt"/>
              <a:buAutoNum type="arabicPeriod"/>
            </a:pPr>
            <a:r>
              <a:rPr lang="en-US">
                <a:latin typeface="Calibri"/>
                <a:cs typeface="Calibri"/>
              </a:rPr>
              <a:t>Which further trade-offs within the WEF Nexus or beyond are you aware of, from your own professional context or from your country/region? (mentimeter)</a:t>
            </a:r>
          </a:p>
        </p:txBody>
      </p:sp>
    </p:spTree>
    <p:extLst>
      <p:ext uri="{BB962C8B-B14F-4D97-AF65-F5344CB8AC3E}">
        <p14:creationId xmlns:p14="http://schemas.microsoft.com/office/powerpoint/2010/main" val="698788771"/>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051A9590-9AE1-4EED-942C-EDA3D64575AF}"/>
              </a:ext>
            </a:extLst>
          </p:cNvPr>
          <p:cNvSpPr>
            <a:spLocks noGrp="1"/>
          </p:cNvSpPr>
          <p:nvPr>
            <p:ph type="body" sz="quarter" idx="13"/>
          </p:nvPr>
        </p:nvSpPr>
        <p:spPr>
          <a:xfrm>
            <a:off x="449818" y="1048643"/>
            <a:ext cx="8694182" cy="3841562"/>
          </a:xfrm>
        </p:spPr>
        <p:txBody>
          <a:bodyPr>
            <a:normAutofit/>
          </a:bodyPr>
          <a:lstStyle/>
          <a:p>
            <a:pPr marL="342900" indent="-342900">
              <a:buClr>
                <a:srgbClr val="F4971A"/>
              </a:buClr>
              <a:buFont typeface="Wingdings" panose="05000000000000000000" pitchFamily="2" charset="2"/>
              <a:buChar char="§"/>
            </a:pPr>
            <a:r>
              <a:rPr lang="en-US"/>
              <a:t>WEF demands need to be taken into account equally because they interact with each other</a:t>
            </a:r>
          </a:p>
          <a:p>
            <a:pPr marL="615950" lvl="1" indent="-342900">
              <a:buFont typeface="Symbol" panose="05050102010706020507" pitchFamily="18" charset="2"/>
              <a:buChar char="-"/>
            </a:pPr>
            <a:endParaRPr lang="en-US"/>
          </a:p>
          <a:p>
            <a:pPr marL="615950" lvl="1" indent="-342900">
              <a:buFont typeface="Symbol" panose="05050102010706020507" pitchFamily="18" charset="2"/>
              <a:buChar char="-"/>
            </a:pPr>
            <a:endParaRPr lang="en-US"/>
          </a:p>
          <a:p>
            <a:pPr marL="342900" indent="-342900">
              <a:buClr>
                <a:srgbClr val="F4971A"/>
              </a:buClr>
              <a:buFont typeface="Wingdings" panose="05000000000000000000" pitchFamily="2" charset="2"/>
              <a:buChar char="§"/>
            </a:pPr>
            <a:endParaRPr lang="en-US"/>
          </a:p>
          <a:p>
            <a:pPr marL="342900" indent="-342900">
              <a:buClr>
                <a:srgbClr val="F4971A"/>
              </a:buClr>
              <a:buFont typeface="Wingdings" panose="05000000000000000000" pitchFamily="2" charset="2"/>
              <a:buChar char="§"/>
            </a:pPr>
            <a:endParaRPr lang="en-US"/>
          </a:p>
          <a:p>
            <a:pPr marL="342900" indent="-342900">
              <a:buClr>
                <a:srgbClr val="F4971A"/>
              </a:buClr>
              <a:buFont typeface="Wingdings" panose="05000000000000000000" pitchFamily="2" charset="2"/>
              <a:buChar char="§"/>
            </a:pPr>
            <a:endParaRPr lang="en-US"/>
          </a:p>
          <a:p>
            <a:pPr>
              <a:buClr>
                <a:srgbClr val="F4971A"/>
              </a:buClr>
            </a:pPr>
            <a:endParaRPr lang="en-US"/>
          </a:p>
        </p:txBody>
      </p:sp>
      <p:sp>
        <p:nvSpPr>
          <p:cNvPr id="3" name="Titel 2">
            <a:extLst>
              <a:ext uri="{FF2B5EF4-FFF2-40B4-BE49-F238E27FC236}">
                <a16:creationId xmlns:a16="http://schemas.microsoft.com/office/drawing/2014/main" id="{0A1DC67F-B917-4CA7-AD04-99A9ED825704}"/>
              </a:ext>
            </a:extLst>
          </p:cNvPr>
          <p:cNvSpPr>
            <a:spLocks noGrp="1"/>
          </p:cNvSpPr>
          <p:nvPr>
            <p:ph type="title"/>
          </p:nvPr>
        </p:nvSpPr>
        <p:spPr/>
        <p:txBody>
          <a:bodyPr>
            <a:normAutofit fontScale="90000"/>
          </a:bodyPr>
          <a:lstStyle/>
          <a:p>
            <a:r>
              <a:rPr lang="en-US"/>
              <a:t>Summary of chapter 1.2: Water-Energy-Food Interactions </a:t>
            </a:r>
          </a:p>
        </p:txBody>
      </p:sp>
      <p:sp>
        <p:nvSpPr>
          <p:cNvPr id="4" name="Foliennummernplatzhalter 3">
            <a:extLst>
              <a:ext uri="{FF2B5EF4-FFF2-40B4-BE49-F238E27FC236}">
                <a16:creationId xmlns:a16="http://schemas.microsoft.com/office/drawing/2014/main" id="{C4508C24-486E-443C-9E30-B288760472A0}"/>
              </a:ext>
            </a:extLst>
          </p:cNvPr>
          <p:cNvSpPr>
            <a:spLocks noGrp="1"/>
          </p:cNvSpPr>
          <p:nvPr>
            <p:ph type="sldNum" sz="quarter" idx="16"/>
          </p:nvPr>
        </p:nvSpPr>
        <p:spPr/>
        <p:txBody>
          <a:bodyPr/>
          <a:lstStyle/>
          <a:p>
            <a:fld id="{CF23C0C3-F0EC-4AF0-84C8-08554CFEDD03}" type="slidenum">
              <a:rPr lang="en-GB" smtClean="0"/>
              <a:t>32</a:t>
            </a:fld>
            <a:endParaRPr lang="en-GB"/>
          </a:p>
        </p:txBody>
      </p:sp>
      <p:grpSp>
        <p:nvGrpSpPr>
          <p:cNvPr id="6" name="Gruppieren 5">
            <a:extLst>
              <a:ext uri="{FF2B5EF4-FFF2-40B4-BE49-F238E27FC236}">
                <a16:creationId xmlns:a16="http://schemas.microsoft.com/office/drawing/2014/main" id="{0B0C08BB-FA3B-4A7F-AD1C-2D4E1DE9E68D}"/>
              </a:ext>
            </a:extLst>
          </p:cNvPr>
          <p:cNvGrpSpPr/>
          <p:nvPr/>
        </p:nvGrpSpPr>
        <p:grpSpPr>
          <a:xfrm>
            <a:off x="752789" y="1761628"/>
            <a:ext cx="1592704" cy="1595146"/>
            <a:chOff x="39451" y="1941156"/>
            <a:chExt cx="1592704" cy="1595146"/>
          </a:xfrm>
        </p:grpSpPr>
        <p:grpSp>
          <p:nvGrpSpPr>
            <p:cNvPr id="37" name="Gruppieren 36">
              <a:extLst>
                <a:ext uri="{FF2B5EF4-FFF2-40B4-BE49-F238E27FC236}">
                  <a16:creationId xmlns:a16="http://schemas.microsoft.com/office/drawing/2014/main" id="{0E949DB8-1A03-43C9-BE6B-62C8E6B28FBA}"/>
                </a:ext>
              </a:extLst>
            </p:cNvPr>
            <p:cNvGrpSpPr/>
            <p:nvPr/>
          </p:nvGrpSpPr>
          <p:grpSpPr>
            <a:xfrm>
              <a:off x="92482" y="1941156"/>
              <a:ext cx="1328455" cy="568207"/>
              <a:chOff x="792746" y="3204087"/>
              <a:chExt cx="1918178" cy="835637"/>
            </a:xfrm>
          </p:grpSpPr>
          <p:pic>
            <p:nvPicPr>
              <p:cNvPr id="63" name="Picture 16" descr="Icon&#10;&#10;Description automatically generated">
                <a:extLst>
                  <a:ext uri="{FF2B5EF4-FFF2-40B4-BE49-F238E27FC236}">
                    <a16:creationId xmlns:a16="http://schemas.microsoft.com/office/drawing/2014/main" id="{FE4FB296-978F-4F89-BD9B-62E212F993F2}"/>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2021322" y="3356729"/>
                <a:ext cx="530352" cy="530352"/>
              </a:xfrm>
              <a:prstGeom prst="rect">
                <a:avLst/>
              </a:prstGeom>
            </p:spPr>
          </p:pic>
          <p:pic>
            <p:nvPicPr>
              <p:cNvPr id="64" name="Picture 14" descr="Icon, circle&#10;&#10;Description automatically generated with medium confidence">
                <a:extLst>
                  <a:ext uri="{FF2B5EF4-FFF2-40B4-BE49-F238E27FC236}">
                    <a16:creationId xmlns:a16="http://schemas.microsoft.com/office/drawing/2014/main" id="{3BBC27BD-9E7E-4E52-9356-EAC649AB1DCF}"/>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955044" y="3341840"/>
                <a:ext cx="527304" cy="530352"/>
              </a:xfrm>
              <a:prstGeom prst="rect">
                <a:avLst/>
              </a:prstGeom>
            </p:spPr>
          </p:pic>
          <p:sp>
            <p:nvSpPr>
              <p:cNvPr id="65" name="Pfeil: nach rechts 64">
                <a:extLst>
                  <a:ext uri="{FF2B5EF4-FFF2-40B4-BE49-F238E27FC236}">
                    <a16:creationId xmlns:a16="http://schemas.microsoft.com/office/drawing/2014/main" id="{CA55B6EE-5731-44FB-A4A8-A5FAAB259EF2}"/>
                  </a:ext>
                </a:extLst>
              </p:cNvPr>
              <p:cNvSpPr/>
              <p:nvPr/>
            </p:nvSpPr>
            <p:spPr>
              <a:xfrm>
                <a:off x="1528391" y="3453351"/>
                <a:ext cx="446888" cy="307330"/>
              </a:xfrm>
              <a:prstGeom prst="rightArrow">
                <a:avLst/>
              </a:prstGeom>
              <a:solidFill>
                <a:srgbClr val="004C8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hteck: abgerundete Ecken 65">
                <a:extLst>
                  <a:ext uri="{FF2B5EF4-FFF2-40B4-BE49-F238E27FC236}">
                    <a16:creationId xmlns:a16="http://schemas.microsoft.com/office/drawing/2014/main" id="{6FBD1022-C01F-4B3E-B2E8-268020C2F715}"/>
                  </a:ext>
                </a:extLst>
              </p:cNvPr>
              <p:cNvSpPr/>
              <p:nvPr/>
            </p:nvSpPr>
            <p:spPr>
              <a:xfrm>
                <a:off x="792746" y="3204087"/>
                <a:ext cx="1918178" cy="835637"/>
              </a:xfrm>
              <a:prstGeom prst="roundRect">
                <a:avLst/>
              </a:prstGeom>
              <a:solidFill>
                <a:srgbClr val="004C82">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Textfeld 41">
              <a:extLst>
                <a:ext uri="{FF2B5EF4-FFF2-40B4-BE49-F238E27FC236}">
                  <a16:creationId xmlns:a16="http://schemas.microsoft.com/office/drawing/2014/main" id="{E3494971-37DB-48BA-BE1E-DBCD4DDD5092}"/>
                </a:ext>
              </a:extLst>
            </p:cNvPr>
            <p:cNvSpPr txBox="1"/>
            <p:nvPr/>
          </p:nvSpPr>
          <p:spPr>
            <a:xfrm>
              <a:off x="39451" y="2582195"/>
              <a:ext cx="1592704" cy="954107"/>
            </a:xfrm>
            <a:prstGeom prst="rect">
              <a:avLst/>
            </a:prstGeom>
            <a:noFill/>
          </p:spPr>
          <p:txBody>
            <a:bodyPr wrap="square" rtlCol="0">
              <a:spAutoFit/>
            </a:bodyPr>
            <a:lstStyle/>
            <a:p>
              <a:r>
                <a:rPr lang="en-US" sz="1100"/>
                <a:t>Primary food production, cleaning and sanitation, processing, etc.</a:t>
              </a:r>
            </a:p>
            <a:p>
              <a:pPr algn="l"/>
              <a:endParaRPr lang="en-US" sz="1200"/>
            </a:p>
          </p:txBody>
        </p:sp>
      </p:grpSp>
      <p:grpSp>
        <p:nvGrpSpPr>
          <p:cNvPr id="5" name="Gruppieren 4">
            <a:extLst>
              <a:ext uri="{FF2B5EF4-FFF2-40B4-BE49-F238E27FC236}">
                <a16:creationId xmlns:a16="http://schemas.microsoft.com/office/drawing/2014/main" id="{306B05A3-8D5C-407D-ACF7-EE013AD277CE}"/>
              </a:ext>
            </a:extLst>
          </p:cNvPr>
          <p:cNvGrpSpPr/>
          <p:nvPr/>
        </p:nvGrpSpPr>
        <p:grpSpPr>
          <a:xfrm>
            <a:off x="703152" y="3187105"/>
            <a:ext cx="1661909" cy="1395654"/>
            <a:chOff x="1536311" y="1958491"/>
            <a:chExt cx="1661909" cy="1395654"/>
          </a:xfrm>
        </p:grpSpPr>
        <p:grpSp>
          <p:nvGrpSpPr>
            <p:cNvPr id="41" name="Gruppieren 40">
              <a:extLst>
                <a:ext uri="{FF2B5EF4-FFF2-40B4-BE49-F238E27FC236}">
                  <a16:creationId xmlns:a16="http://schemas.microsoft.com/office/drawing/2014/main" id="{4FB1CCF2-E6C4-49A5-96E1-B92EDD4B6C4D}"/>
                </a:ext>
              </a:extLst>
            </p:cNvPr>
            <p:cNvGrpSpPr/>
            <p:nvPr/>
          </p:nvGrpSpPr>
          <p:grpSpPr>
            <a:xfrm>
              <a:off x="1631519" y="1958491"/>
              <a:ext cx="1328400" cy="568800"/>
              <a:chOff x="831898" y="2230697"/>
              <a:chExt cx="1918178" cy="835637"/>
            </a:xfrm>
          </p:grpSpPr>
          <p:pic>
            <p:nvPicPr>
              <p:cNvPr id="47" name="Picture 12" descr="Icon&#10;&#10;Description automatically generated">
                <a:extLst>
                  <a:ext uri="{FF2B5EF4-FFF2-40B4-BE49-F238E27FC236}">
                    <a16:creationId xmlns:a16="http://schemas.microsoft.com/office/drawing/2014/main" id="{9F955D14-CAC1-45EE-929E-EE8764B9B428}"/>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2062180" y="2383339"/>
                <a:ext cx="530352" cy="530352"/>
              </a:xfrm>
              <a:prstGeom prst="rect">
                <a:avLst/>
              </a:prstGeom>
            </p:spPr>
          </p:pic>
          <p:pic>
            <p:nvPicPr>
              <p:cNvPr id="48" name="Picture 14" descr="Icon, circle&#10;&#10;Description automatically generated with medium confidence">
                <a:extLst>
                  <a:ext uri="{FF2B5EF4-FFF2-40B4-BE49-F238E27FC236}">
                    <a16:creationId xmlns:a16="http://schemas.microsoft.com/office/drawing/2014/main" id="{684B820F-E45B-4F1A-90F4-3424D39D8723}"/>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994196" y="2368450"/>
                <a:ext cx="527304" cy="530352"/>
              </a:xfrm>
              <a:prstGeom prst="rect">
                <a:avLst/>
              </a:prstGeom>
            </p:spPr>
          </p:pic>
          <p:sp>
            <p:nvSpPr>
              <p:cNvPr id="49" name="Rechteck: abgerundete Ecken 48">
                <a:extLst>
                  <a:ext uri="{FF2B5EF4-FFF2-40B4-BE49-F238E27FC236}">
                    <a16:creationId xmlns:a16="http://schemas.microsoft.com/office/drawing/2014/main" id="{5EF0F822-2C9A-4D87-8F72-02D8B9475EDF}"/>
                  </a:ext>
                </a:extLst>
              </p:cNvPr>
              <p:cNvSpPr/>
              <p:nvPr/>
            </p:nvSpPr>
            <p:spPr>
              <a:xfrm>
                <a:off x="831898" y="2230697"/>
                <a:ext cx="1918178" cy="835637"/>
              </a:xfrm>
              <a:prstGeom prst="roundRect">
                <a:avLst/>
              </a:prstGeom>
              <a:solidFill>
                <a:srgbClr val="004C82">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Pfeil: nach rechts 49">
                <a:extLst>
                  <a:ext uri="{FF2B5EF4-FFF2-40B4-BE49-F238E27FC236}">
                    <a16:creationId xmlns:a16="http://schemas.microsoft.com/office/drawing/2014/main" id="{755C766E-5AEE-4D14-804F-43A473462B40}"/>
                  </a:ext>
                </a:extLst>
              </p:cNvPr>
              <p:cNvSpPr/>
              <p:nvPr/>
            </p:nvSpPr>
            <p:spPr>
              <a:xfrm>
                <a:off x="1567543" y="2479961"/>
                <a:ext cx="446888" cy="307330"/>
              </a:xfrm>
              <a:prstGeom prst="rightArrow">
                <a:avLst/>
              </a:prstGeom>
              <a:solidFill>
                <a:srgbClr val="004C8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feld 42">
              <a:extLst>
                <a:ext uri="{FF2B5EF4-FFF2-40B4-BE49-F238E27FC236}">
                  <a16:creationId xmlns:a16="http://schemas.microsoft.com/office/drawing/2014/main" id="{17097AD3-8348-46B6-9A27-0237D6890299}"/>
                </a:ext>
              </a:extLst>
            </p:cNvPr>
            <p:cNvSpPr txBox="1"/>
            <p:nvPr/>
          </p:nvSpPr>
          <p:spPr>
            <a:xfrm>
              <a:off x="1536311" y="2584704"/>
              <a:ext cx="1661909" cy="769441"/>
            </a:xfrm>
            <a:prstGeom prst="rect">
              <a:avLst/>
            </a:prstGeom>
            <a:noFill/>
          </p:spPr>
          <p:txBody>
            <a:bodyPr wrap="square" rtlCol="0">
              <a:spAutoFit/>
            </a:bodyPr>
            <a:lstStyle/>
            <a:p>
              <a:r>
                <a:rPr lang="en-US" sz="1100"/>
                <a:t>Hydropower, extraction of fossil fuels, cooling, production of bioenergy, etc.</a:t>
              </a:r>
            </a:p>
          </p:txBody>
        </p:sp>
      </p:grpSp>
      <p:grpSp>
        <p:nvGrpSpPr>
          <p:cNvPr id="7" name="Gruppieren 6">
            <a:extLst>
              <a:ext uri="{FF2B5EF4-FFF2-40B4-BE49-F238E27FC236}">
                <a16:creationId xmlns:a16="http://schemas.microsoft.com/office/drawing/2014/main" id="{D848EF65-24A6-4943-9E9C-E84B61F12C41}"/>
              </a:ext>
            </a:extLst>
          </p:cNvPr>
          <p:cNvGrpSpPr/>
          <p:nvPr/>
        </p:nvGrpSpPr>
        <p:grpSpPr>
          <a:xfrm>
            <a:off x="3168705" y="1732754"/>
            <a:ext cx="1353252" cy="1373715"/>
            <a:chOff x="3166560" y="1985035"/>
            <a:chExt cx="1353252" cy="1373715"/>
          </a:xfrm>
        </p:grpSpPr>
        <p:grpSp>
          <p:nvGrpSpPr>
            <p:cNvPr id="38" name="Gruppieren 37">
              <a:extLst>
                <a:ext uri="{FF2B5EF4-FFF2-40B4-BE49-F238E27FC236}">
                  <a16:creationId xmlns:a16="http://schemas.microsoft.com/office/drawing/2014/main" id="{F2A93E58-570E-4C9C-AC73-6335ACC1C7D9}"/>
                </a:ext>
              </a:extLst>
            </p:cNvPr>
            <p:cNvGrpSpPr/>
            <p:nvPr/>
          </p:nvGrpSpPr>
          <p:grpSpPr>
            <a:xfrm>
              <a:off x="3166560" y="1985035"/>
              <a:ext cx="1328400" cy="568800"/>
              <a:chOff x="3021269" y="2271107"/>
              <a:chExt cx="1918178" cy="835637"/>
            </a:xfrm>
          </p:grpSpPr>
          <p:pic>
            <p:nvPicPr>
              <p:cNvPr id="59" name="Picture 12" descr="Icon&#10;&#10;Description automatically generated">
                <a:extLst>
                  <a:ext uri="{FF2B5EF4-FFF2-40B4-BE49-F238E27FC236}">
                    <a16:creationId xmlns:a16="http://schemas.microsoft.com/office/drawing/2014/main" id="{E2E500FF-AD37-4DF9-8125-FA771DD55F6D}"/>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3181114" y="2423749"/>
                <a:ext cx="530352" cy="530352"/>
              </a:xfrm>
              <a:prstGeom prst="rect">
                <a:avLst/>
              </a:prstGeom>
            </p:spPr>
          </p:pic>
          <p:pic>
            <p:nvPicPr>
              <p:cNvPr id="60" name="Picture 14" descr="Icon, circle&#10;&#10;Description automatically generated with medium confidence">
                <a:extLst>
                  <a:ext uri="{FF2B5EF4-FFF2-40B4-BE49-F238E27FC236}">
                    <a16:creationId xmlns:a16="http://schemas.microsoft.com/office/drawing/2014/main" id="{F3D20A74-B752-46DF-ACB0-14DC7ADB5013}"/>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4249250" y="2426016"/>
                <a:ext cx="527304" cy="530352"/>
              </a:xfrm>
              <a:prstGeom prst="rect">
                <a:avLst/>
              </a:prstGeom>
            </p:spPr>
          </p:pic>
          <p:sp>
            <p:nvSpPr>
              <p:cNvPr id="61" name="Pfeil: nach rechts 60">
                <a:extLst>
                  <a:ext uri="{FF2B5EF4-FFF2-40B4-BE49-F238E27FC236}">
                    <a16:creationId xmlns:a16="http://schemas.microsoft.com/office/drawing/2014/main" id="{BDE90C60-5937-4821-8FC4-B30FC5BC201D}"/>
                  </a:ext>
                </a:extLst>
              </p:cNvPr>
              <p:cNvSpPr/>
              <p:nvPr/>
            </p:nvSpPr>
            <p:spPr>
              <a:xfrm>
                <a:off x="3756914" y="2520371"/>
                <a:ext cx="446888" cy="307330"/>
              </a:xfrm>
              <a:prstGeom prst="rightArrow">
                <a:avLst/>
              </a:prstGeom>
              <a:solidFill>
                <a:srgbClr val="F4971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hteck: abgerundete Ecken 61">
                <a:extLst>
                  <a:ext uri="{FF2B5EF4-FFF2-40B4-BE49-F238E27FC236}">
                    <a16:creationId xmlns:a16="http://schemas.microsoft.com/office/drawing/2014/main" id="{D7D30EBF-25E6-4F7B-864E-348B163B9E25}"/>
                  </a:ext>
                </a:extLst>
              </p:cNvPr>
              <p:cNvSpPr/>
              <p:nvPr/>
            </p:nvSpPr>
            <p:spPr>
              <a:xfrm>
                <a:off x="3021269" y="2271107"/>
                <a:ext cx="1918178" cy="835637"/>
              </a:xfrm>
              <a:prstGeom prst="roundRect">
                <a:avLst/>
              </a:prstGeom>
              <a:solidFill>
                <a:srgbClr val="F4971A">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feld 43">
              <a:extLst>
                <a:ext uri="{FF2B5EF4-FFF2-40B4-BE49-F238E27FC236}">
                  <a16:creationId xmlns:a16="http://schemas.microsoft.com/office/drawing/2014/main" id="{35F501A0-844D-4B38-8DE4-F3A68F1E780D}"/>
                </a:ext>
              </a:extLst>
            </p:cNvPr>
            <p:cNvSpPr txBox="1"/>
            <p:nvPr/>
          </p:nvSpPr>
          <p:spPr>
            <a:xfrm>
              <a:off x="3166560" y="2589309"/>
              <a:ext cx="1353252" cy="769441"/>
            </a:xfrm>
            <a:prstGeom prst="rect">
              <a:avLst/>
            </a:prstGeom>
            <a:noFill/>
          </p:spPr>
          <p:txBody>
            <a:bodyPr wrap="square" rtlCol="0">
              <a:spAutoFit/>
            </a:bodyPr>
            <a:lstStyle/>
            <a:p>
              <a:r>
                <a:rPr lang="en-US" sz="1100"/>
                <a:t>Supply, treatment, desalination, transfer, distribution, re-use</a:t>
              </a:r>
            </a:p>
          </p:txBody>
        </p:sp>
      </p:grpSp>
      <p:grpSp>
        <p:nvGrpSpPr>
          <p:cNvPr id="8" name="Gruppieren 7">
            <a:extLst>
              <a:ext uri="{FF2B5EF4-FFF2-40B4-BE49-F238E27FC236}">
                <a16:creationId xmlns:a16="http://schemas.microsoft.com/office/drawing/2014/main" id="{F68672AE-2556-4946-A698-98A675C7AA87}"/>
              </a:ext>
            </a:extLst>
          </p:cNvPr>
          <p:cNvGrpSpPr/>
          <p:nvPr/>
        </p:nvGrpSpPr>
        <p:grpSpPr>
          <a:xfrm>
            <a:off x="3033140" y="3182715"/>
            <a:ext cx="1624382" cy="1707490"/>
            <a:chOff x="4572000" y="1980346"/>
            <a:chExt cx="1624382" cy="1707490"/>
          </a:xfrm>
        </p:grpSpPr>
        <p:grpSp>
          <p:nvGrpSpPr>
            <p:cNvPr id="39" name="Gruppieren 38">
              <a:extLst>
                <a:ext uri="{FF2B5EF4-FFF2-40B4-BE49-F238E27FC236}">
                  <a16:creationId xmlns:a16="http://schemas.microsoft.com/office/drawing/2014/main" id="{EE17554D-4F6D-465A-BE5E-41789B77B555}"/>
                </a:ext>
              </a:extLst>
            </p:cNvPr>
            <p:cNvGrpSpPr/>
            <p:nvPr/>
          </p:nvGrpSpPr>
          <p:grpSpPr>
            <a:xfrm>
              <a:off x="4702585" y="1980346"/>
              <a:ext cx="1328400" cy="568800"/>
              <a:chOff x="2405957" y="3192250"/>
              <a:chExt cx="1918178" cy="835637"/>
            </a:xfrm>
          </p:grpSpPr>
          <p:pic>
            <p:nvPicPr>
              <p:cNvPr id="55" name="Picture 12" descr="Icon&#10;&#10;Description automatically generated">
                <a:extLst>
                  <a:ext uri="{FF2B5EF4-FFF2-40B4-BE49-F238E27FC236}">
                    <a16:creationId xmlns:a16="http://schemas.microsoft.com/office/drawing/2014/main" id="{FA325D5C-C085-4102-800E-5D6DCB9F2A1E}"/>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2563109" y="3331436"/>
                <a:ext cx="530352" cy="530352"/>
              </a:xfrm>
              <a:prstGeom prst="rect">
                <a:avLst/>
              </a:prstGeom>
            </p:spPr>
          </p:pic>
          <p:sp>
            <p:nvSpPr>
              <p:cNvPr id="56" name="Pfeil: nach rechts 55">
                <a:extLst>
                  <a:ext uri="{FF2B5EF4-FFF2-40B4-BE49-F238E27FC236}">
                    <a16:creationId xmlns:a16="http://schemas.microsoft.com/office/drawing/2014/main" id="{CB6300B4-0757-4D8E-8BB2-52E2572FE66F}"/>
                  </a:ext>
                </a:extLst>
              </p:cNvPr>
              <p:cNvSpPr/>
              <p:nvPr/>
            </p:nvSpPr>
            <p:spPr>
              <a:xfrm>
                <a:off x="3131486" y="3456403"/>
                <a:ext cx="446888" cy="307330"/>
              </a:xfrm>
              <a:prstGeom prst="rightArrow">
                <a:avLst/>
              </a:prstGeom>
              <a:solidFill>
                <a:srgbClr val="F4971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7" name="Picture 16" descr="Icon&#10;&#10;Description automatically generated">
                <a:extLst>
                  <a:ext uri="{FF2B5EF4-FFF2-40B4-BE49-F238E27FC236}">
                    <a16:creationId xmlns:a16="http://schemas.microsoft.com/office/drawing/2014/main" id="{63A83489-C4F3-44F4-88DD-F0215973204F}"/>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3627261" y="3351781"/>
                <a:ext cx="530352" cy="530352"/>
              </a:xfrm>
              <a:prstGeom prst="rect">
                <a:avLst/>
              </a:prstGeom>
            </p:spPr>
          </p:pic>
          <p:sp>
            <p:nvSpPr>
              <p:cNvPr id="58" name="Rechteck: abgerundete Ecken 57">
                <a:extLst>
                  <a:ext uri="{FF2B5EF4-FFF2-40B4-BE49-F238E27FC236}">
                    <a16:creationId xmlns:a16="http://schemas.microsoft.com/office/drawing/2014/main" id="{F53E4EA9-B7BF-4C78-B467-A15E92D433B8}"/>
                  </a:ext>
                </a:extLst>
              </p:cNvPr>
              <p:cNvSpPr/>
              <p:nvPr/>
            </p:nvSpPr>
            <p:spPr>
              <a:xfrm>
                <a:off x="2405957" y="3192250"/>
                <a:ext cx="1918178" cy="835637"/>
              </a:xfrm>
              <a:prstGeom prst="roundRect">
                <a:avLst/>
              </a:prstGeom>
              <a:solidFill>
                <a:srgbClr val="F4971A">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Textfeld 44">
              <a:extLst>
                <a:ext uri="{FF2B5EF4-FFF2-40B4-BE49-F238E27FC236}">
                  <a16:creationId xmlns:a16="http://schemas.microsoft.com/office/drawing/2014/main" id="{991B3CA9-6A03-48E2-BA2A-1D900DB55176}"/>
                </a:ext>
              </a:extLst>
            </p:cNvPr>
            <p:cNvSpPr txBox="1"/>
            <p:nvPr/>
          </p:nvSpPr>
          <p:spPr>
            <a:xfrm>
              <a:off x="4572000" y="2579840"/>
              <a:ext cx="1624382" cy="1107996"/>
            </a:xfrm>
            <a:prstGeom prst="rect">
              <a:avLst/>
            </a:prstGeom>
            <a:noFill/>
          </p:spPr>
          <p:txBody>
            <a:bodyPr wrap="square" rtlCol="0">
              <a:spAutoFit/>
            </a:bodyPr>
            <a:lstStyle/>
            <a:p>
              <a:r>
                <a:rPr lang="en-US" sz="1100"/>
                <a:t>Inputs, production, transport, storage &amp; handling, value added processing, transport &amp; logistics, marketing &amp; distribution, end-user</a:t>
              </a:r>
            </a:p>
          </p:txBody>
        </p:sp>
      </p:grpSp>
      <p:grpSp>
        <p:nvGrpSpPr>
          <p:cNvPr id="9" name="Gruppieren 8">
            <a:extLst>
              <a:ext uri="{FF2B5EF4-FFF2-40B4-BE49-F238E27FC236}">
                <a16:creationId xmlns:a16="http://schemas.microsoft.com/office/drawing/2014/main" id="{D13F56CC-2933-47C4-9823-17D853DA918D}"/>
              </a:ext>
            </a:extLst>
          </p:cNvPr>
          <p:cNvGrpSpPr/>
          <p:nvPr/>
        </p:nvGrpSpPr>
        <p:grpSpPr>
          <a:xfrm>
            <a:off x="5289319" y="1732754"/>
            <a:ext cx="1368424" cy="879067"/>
            <a:chOff x="6196382" y="1978622"/>
            <a:chExt cx="1368424" cy="879067"/>
          </a:xfrm>
        </p:grpSpPr>
        <p:grpSp>
          <p:nvGrpSpPr>
            <p:cNvPr id="40" name="Gruppieren 39">
              <a:extLst>
                <a:ext uri="{FF2B5EF4-FFF2-40B4-BE49-F238E27FC236}">
                  <a16:creationId xmlns:a16="http://schemas.microsoft.com/office/drawing/2014/main" id="{7A4E9B46-6EC5-4D83-A093-2EFF69092132}"/>
                </a:ext>
              </a:extLst>
            </p:cNvPr>
            <p:cNvGrpSpPr/>
            <p:nvPr/>
          </p:nvGrpSpPr>
          <p:grpSpPr>
            <a:xfrm>
              <a:off x="6236406" y="1978622"/>
              <a:ext cx="1328400" cy="568800"/>
              <a:chOff x="4309652" y="2091717"/>
              <a:chExt cx="1918178" cy="835637"/>
            </a:xfrm>
          </p:grpSpPr>
          <p:pic>
            <p:nvPicPr>
              <p:cNvPr id="51" name="Picture 12" descr="Icon&#10;&#10;Description automatically generated">
                <a:extLst>
                  <a:ext uri="{FF2B5EF4-FFF2-40B4-BE49-F238E27FC236}">
                    <a16:creationId xmlns:a16="http://schemas.microsoft.com/office/drawing/2014/main" id="{1ADC5E34-E78E-4C17-8549-875477A95DD0}"/>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5530955" y="2237115"/>
                <a:ext cx="530352" cy="530352"/>
              </a:xfrm>
              <a:prstGeom prst="rect">
                <a:avLst/>
              </a:prstGeom>
            </p:spPr>
          </p:pic>
          <p:sp>
            <p:nvSpPr>
              <p:cNvPr id="52" name="Pfeil: nach rechts 51">
                <a:extLst>
                  <a:ext uri="{FF2B5EF4-FFF2-40B4-BE49-F238E27FC236}">
                    <a16:creationId xmlns:a16="http://schemas.microsoft.com/office/drawing/2014/main" id="{A4D2B4C2-D70B-47D5-AE1D-04BB6FCEFA1D}"/>
                  </a:ext>
                </a:extLst>
              </p:cNvPr>
              <p:cNvSpPr/>
              <p:nvPr/>
            </p:nvSpPr>
            <p:spPr>
              <a:xfrm>
                <a:off x="5043921" y="2350403"/>
                <a:ext cx="446887" cy="307330"/>
              </a:xfrm>
              <a:prstGeom prst="rightArrow">
                <a:avLst/>
              </a:prstGeom>
              <a:solidFill>
                <a:srgbClr val="79A12C">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3" name="Picture 16" descr="Icon&#10;&#10;Description automatically generated">
                <a:extLst>
                  <a:ext uri="{FF2B5EF4-FFF2-40B4-BE49-F238E27FC236}">
                    <a16:creationId xmlns:a16="http://schemas.microsoft.com/office/drawing/2014/main" id="{4CAE1F2E-624C-48AF-A143-3C0781B314B9}"/>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4472375" y="2199894"/>
                <a:ext cx="530352" cy="530352"/>
              </a:xfrm>
              <a:prstGeom prst="rect">
                <a:avLst/>
              </a:prstGeom>
            </p:spPr>
          </p:pic>
          <p:sp>
            <p:nvSpPr>
              <p:cNvPr id="54" name="Rechteck: abgerundete Ecken 53">
                <a:extLst>
                  <a:ext uri="{FF2B5EF4-FFF2-40B4-BE49-F238E27FC236}">
                    <a16:creationId xmlns:a16="http://schemas.microsoft.com/office/drawing/2014/main" id="{97370E73-CDA4-4863-863D-7A8670E2D515}"/>
                  </a:ext>
                </a:extLst>
              </p:cNvPr>
              <p:cNvSpPr/>
              <p:nvPr/>
            </p:nvSpPr>
            <p:spPr>
              <a:xfrm>
                <a:off x="4309652" y="2091717"/>
                <a:ext cx="1918178" cy="835637"/>
              </a:xfrm>
              <a:prstGeom prst="roundRect">
                <a:avLst/>
              </a:prstGeom>
              <a:solidFill>
                <a:srgbClr val="79A12C">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Textfeld 45">
              <a:extLst>
                <a:ext uri="{FF2B5EF4-FFF2-40B4-BE49-F238E27FC236}">
                  <a16:creationId xmlns:a16="http://schemas.microsoft.com/office/drawing/2014/main" id="{1D20BD72-7DFC-4E8E-9EC9-DD0A833EA287}"/>
                </a:ext>
              </a:extLst>
            </p:cNvPr>
            <p:cNvSpPr txBox="1"/>
            <p:nvPr/>
          </p:nvSpPr>
          <p:spPr>
            <a:xfrm>
              <a:off x="6196382" y="2596079"/>
              <a:ext cx="891306" cy="261610"/>
            </a:xfrm>
            <a:prstGeom prst="rect">
              <a:avLst/>
            </a:prstGeom>
            <a:noFill/>
          </p:spPr>
          <p:txBody>
            <a:bodyPr wrap="square" rtlCol="0">
              <a:spAutoFit/>
            </a:bodyPr>
            <a:lstStyle/>
            <a:p>
              <a:pPr algn="ctr"/>
              <a:r>
                <a:rPr lang="en-US" sz="1100"/>
                <a:t>Bioenergy</a:t>
              </a:r>
            </a:p>
          </p:txBody>
        </p:sp>
      </p:grpSp>
      <p:grpSp>
        <p:nvGrpSpPr>
          <p:cNvPr id="10" name="Gruppieren 9">
            <a:extLst>
              <a:ext uri="{FF2B5EF4-FFF2-40B4-BE49-F238E27FC236}">
                <a16:creationId xmlns:a16="http://schemas.microsoft.com/office/drawing/2014/main" id="{BABD9D4F-B970-42BC-AA77-112A938C7B51}"/>
              </a:ext>
            </a:extLst>
          </p:cNvPr>
          <p:cNvGrpSpPr/>
          <p:nvPr/>
        </p:nvGrpSpPr>
        <p:grpSpPr>
          <a:xfrm>
            <a:off x="5329343" y="3185206"/>
            <a:ext cx="1374851" cy="1542627"/>
            <a:chOff x="7723776" y="1983150"/>
            <a:chExt cx="1374851" cy="1542627"/>
          </a:xfrm>
        </p:grpSpPr>
        <p:grpSp>
          <p:nvGrpSpPr>
            <p:cNvPr id="68" name="Gruppieren 67">
              <a:extLst>
                <a:ext uri="{FF2B5EF4-FFF2-40B4-BE49-F238E27FC236}">
                  <a16:creationId xmlns:a16="http://schemas.microsoft.com/office/drawing/2014/main" id="{5B036B7F-A8B2-4D11-8171-B5B3C7BD3279}"/>
                </a:ext>
              </a:extLst>
            </p:cNvPr>
            <p:cNvGrpSpPr/>
            <p:nvPr/>
          </p:nvGrpSpPr>
          <p:grpSpPr>
            <a:xfrm>
              <a:off x="7770227" y="1983150"/>
              <a:ext cx="1328400" cy="568800"/>
              <a:chOff x="7366699" y="3590072"/>
              <a:chExt cx="1328400" cy="568800"/>
            </a:xfrm>
          </p:grpSpPr>
          <p:grpSp>
            <p:nvGrpSpPr>
              <p:cNvPr id="69" name="Gruppieren 68">
                <a:extLst>
                  <a:ext uri="{FF2B5EF4-FFF2-40B4-BE49-F238E27FC236}">
                    <a16:creationId xmlns:a16="http://schemas.microsoft.com/office/drawing/2014/main" id="{1C6EE282-B3AB-480C-9801-4EAC3858E704}"/>
                  </a:ext>
                </a:extLst>
              </p:cNvPr>
              <p:cNvGrpSpPr/>
              <p:nvPr/>
            </p:nvGrpSpPr>
            <p:grpSpPr>
              <a:xfrm>
                <a:off x="7438858" y="3681033"/>
                <a:ext cx="1135181" cy="375072"/>
                <a:chOff x="7438858" y="3681033"/>
                <a:chExt cx="1135181" cy="375072"/>
              </a:xfrm>
            </p:grpSpPr>
            <p:pic>
              <p:nvPicPr>
                <p:cNvPr id="71" name="Picture 16" descr="Icon&#10;&#10;Description automatically generated">
                  <a:extLst>
                    <a:ext uri="{FF2B5EF4-FFF2-40B4-BE49-F238E27FC236}">
                      <a16:creationId xmlns:a16="http://schemas.microsoft.com/office/drawing/2014/main" id="{36633E2E-7EA3-4AC2-BEE9-40A8FF01666B}"/>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7438858" y="3695106"/>
                  <a:ext cx="367286" cy="360999"/>
                </a:xfrm>
                <a:prstGeom prst="rect">
                  <a:avLst/>
                </a:prstGeom>
              </p:spPr>
            </p:pic>
            <p:sp>
              <p:nvSpPr>
                <p:cNvPr id="72" name="Pfeil: nach rechts 71">
                  <a:extLst>
                    <a:ext uri="{FF2B5EF4-FFF2-40B4-BE49-F238E27FC236}">
                      <a16:creationId xmlns:a16="http://schemas.microsoft.com/office/drawing/2014/main" id="{7E972D51-83DC-4564-A489-03E0D7936FD8}"/>
                    </a:ext>
                  </a:extLst>
                </p:cNvPr>
                <p:cNvSpPr/>
                <p:nvPr/>
              </p:nvSpPr>
              <p:spPr>
                <a:xfrm>
                  <a:off x="7855620" y="3771008"/>
                  <a:ext cx="309484" cy="209193"/>
                </a:xfrm>
                <a:prstGeom prst="rightArrow">
                  <a:avLst/>
                </a:prstGeom>
                <a:solidFill>
                  <a:srgbClr val="79A12C">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3" name="Picture 14" descr="Icon, circle&#10;&#10;Description automatically generated with medium confidence">
                  <a:extLst>
                    <a:ext uri="{FF2B5EF4-FFF2-40B4-BE49-F238E27FC236}">
                      <a16:creationId xmlns:a16="http://schemas.microsoft.com/office/drawing/2014/main" id="{452132F2-A43D-4B9D-BC2A-17567484E566}"/>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8208864" y="3681033"/>
                  <a:ext cx="365175" cy="360999"/>
                </a:xfrm>
                <a:prstGeom prst="rect">
                  <a:avLst/>
                </a:prstGeom>
              </p:spPr>
            </p:pic>
          </p:grpSp>
          <p:sp>
            <p:nvSpPr>
              <p:cNvPr id="70" name="Rechteck: abgerundete Ecken 69">
                <a:extLst>
                  <a:ext uri="{FF2B5EF4-FFF2-40B4-BE49-F238E27FC236}">
                    <a16:creationId xmlns:a16="http://schemas.microsoft.com/office/drawing/2014/main" id="{A55C8CC8-21EA-4B24-9850-D92F71579A75}"/>
                  </a:ext>
                </a:extLst>
              </p:cNvPr>
              <p:cNvSpPr/>
              <p:nvPr/>
            </p:nvSpPr>
            <p:spPr>
              <a:xfrm>
                <a:off x="7366699" y="3590072"/>
                <a:ext cx="1328400" cy="568800"/>
              </a:xfrm>
              <a:prstGeom prst="roundRect">
                <a:avLst/>
              </a:prstGeom>
              <a:solidFill>
                <a:srgbClr val="79A12C">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feld 66">
              <a:extLst>
                <a:ext uri="{FF2B5EF4-FFF2-40B4-BE49-F238E27FC236}">
                  <a16:creationId xmlns:a16="http://schemas.microsoft.com/office/drawing/2014/main" id="{0CB59F6F-7DA6-4220-8F92-13DF74F954E7}"/>
                </a:ext>
              </a:extLst>
            </p:cNvPr>
            <p:cNvSpPr txBox="1"/>
            <p:nvPr/>
          </p:nvSpPr>
          <p:spPr>
            <a:xfrm>
              <a:off x="7723776" y="2587058"/>
              <a:ext cx="1353252" cy="938719"/>
            </a:xfrm>
            <a:prstGeom prst="rect">
              <a:avLst/>
            </a:prstGeom>
            <a:noFill/>
          </p:spPr>
          <p:txBody>
            <a:bodyPr wrap="square" rtlCol="0">
              <a:spAutoFit/>
            </a:bodyPr>
            <a:lstStyle/>
            <a:p>
              <a:r>
                <a:rPr lang="en-US" sz="1100">
                  <a:solidFill>
                    <a:prstClr val="black"/>
                  </a:solidFill>
                </a:rPr>
                <a:t>Impacts on water quality (contamination) and quantity (large withdrawals)</a:t>
              </a:r>
            </a:p>
          </p:txBody>
        </p:sp>
      </p:grpSp>
    </p:spTree>
    <p:extLst>
      <p:ext uri="{BB962C8B-B14F-4D97-AF65-F5344CB8AC3E}">
        <p14:creationId xmlns:p14="http://schemas.microsoft.com/office/powerpoint/2010/main" val="2996379094"/>
      </p:ext>
    </p:extLst>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173B6E45-0892-42BC-BE6B-663CEDF24A29}"/>
              </a:ext>
            </a:extLst>
          </p:cNvPr>
          <p:cNvSpPr>
            <a:spLocks noGrp="1"/>
          </p:cNvSpPr>
          <p:nvPr>
            <p:ph type="dt" sz="half" idx="13"/>
          </p:nvPr>
        </p:nvSpPr>
        <p:spPr>
          <a:xfrm>
            <a:off x="453813" y="4229722"/>
            <a:ext cx="1848677" cy="240678"/>
          </a:xfrm>
        </p:spPr>
        <p:txBody>
          <a:bodyPr/>
          <a:lstStyle/>
          <a:p>
            <a:fld id="{6FE78462-EC25-4D6F-859E-EAAB761FF960}" type="datetime4">
              <a:rPr lang="en-GB" smtClean="0"/>
              <a:pPr/>
              <a:t>14 September 2022</a:t>
            </a:fld>
            <a:endParaRPr lang="en-GB"/>
          </a:p>
        </p:txBody>
      </p:sp>
      <p:pic>
        <p:nvPicPr>
          <p:cNvPr id="13" name="Picture Placeholder 12" descr="Logo&#10;&#10;Description automatically generated">
            <a:extLst>
              <a:ext uri="{FF2B5EF4-FFF2-40B4-BE49-F238E27FC236}">
                <a16:creationId xmlns:a16="http://schemas.microsoft.com/office/drawing/2014/main" id="{E572B4E6-3A5A-4238-898E-7C3B5CB334DB}"/>
              </a:ext>
            </a:extLst>
          </p:cNvPr>
          <p:cNvPicPr>
            <a:picLocks noGrp="1" noChangeAspect="1"/>
          </p:cNvPicPr>
          <p:nvPr>
            <p:ph type="pic" sz="quarter" idx="14"/>
          </p:nvPr>
        </p:nvPicPr>
        <p:blipFill rotWithShape="1">
          <a:blip r:embed="rId3" cstate="screen">
            <a:extLst>
              <a:ext uri="{28A0092B-C50C-407E-A947-70E740481C1C}">
                <a14:useLocalDpi xmlns:a14="http://schemas.microsoft.com/office/drawing/2010/main" val="0"/>
              </a:ext>
            </a:extLst>
          </a:blip>
          <a:srcRect/>
          <a:stretch/>
        </p:blipFill>
        <p:spPr>
          <a:xfrm>
            <a:off x="2805657" y="295848"/>
            <a:ext cx="705014" cy="667137"/>
          </a:xfrm>
        </p:spPr>
      </p:pic>
      <p:pic>
        <p:nvPicPr>
          <p:cNvPr id="15" name="Picture Placeholder 14" descr="Logo, company name&#10;&#10;Description automatically generated">
            <a:extLst>
              <a:ext uri="{FF2B5EF4-FFF2-40B4-BE49-F238E27FC236}">
                <a16:creationId xmlns:a16="http://schemas.microsoft.com/office/drawing/2014/main" id="{E1FBD9C7-F063-47CD-95BE-CB9534A3B268}"/>
              </a:ext>
            </a:extLst>
          </p:cNvPr>
          <p:cNvPicPr>
            <a:picLocks noGrp="1" noChangeAspect="1"/>
          </p:cNvPicPr>
          <p:nvPr>
            <p:ph type="pic" sz="quarter" idx="15"/>
          </p:nvPr>
        </p:nvPicPr>
        <p:blipFill rotWithShape="1">
          <a:blip r:embed="rId4" cstate="screen">
            <a:extLst>
              <a:ext uri="{28A0092B-C50C-407E-A947-70E740481C1C}">
                <a14:useLocalDpi xmlns:a14="http://schemas.microsoft.com/office/drawing/2010/main" val="0"/>
              </a:ext>
            </a:extLst>
          </a:blip>
          <a:srcRect l="-3115" r="-3115"/>
          <a:stretch/>
        </p:blipFill>
        <p:spPr>
          <a:xfrm>
            <a:off x="3783559" y="298701"/>
            <a:ext cx="705014" cy="667137"/>
          </a:xfrm>
        </p:spPr>
      </p:pic>
      <p:pic>
        <p:nvPicPr>
          <p:cNvPr id="17" name="Picture Placeholder 16" descr="Logo&#10;&#10;Description automatically generated">
            <a:extLst>
              <a:ext uri="{FF2B5EF4-FFF2-40B4-BE49-F238E27FC236}">
                <a16:creationId xmlns:a16="http://schemas.microsoft.com/office/drawing/2014/main" id="{09F2D90E-9EE8-460F-9EBC-6026AE8E02D5}"/>
              </a:ext>
            </a:extLst>
          </p:cNvPr>
          <p:cNvPicPr>
            <a:picLocks noGrp="1" noChangeAspect="1"/>
          </p:cNvPicPr>
          <p:nvPr>
            <p:ph type="pic" sz="quarter" idx="16"/>
          </p:nvPr>
        </p:nvPicPr>
        <p:blipFill rotWithShape="1">
          <a:blip r:embed="rId5" cstate="screen">
            <a:extLst>
              <a:ext uri="{28A0092B-C50C-407E-A947-70E740481C1C}">
                <a14:useLocalDpi xmlns:a14="http://schemas.microsoft.com/office/drawing/2010/main" val="0"/>
              </a:ext>
            </a:extLst>
          </a:blip>
          <a:srcRect/>
          <a:stretch/>
        </p:blipFill>
        <p:spPr>
          <a:xfrm>
            <a:off x="4761461" y="295848"/>
            <a:ext cx="705014" cy="667137"/>
          </a:xfrm>
        </p:spPr>
      </p:pic>
      <p:pic>
        <p:nvPicPr>
          <p:cNvPr id="19" name="Picture Placeholder 18" descr="Logo&#10;&#10;Description automatically generated">
            <a:extLst>
              <a:ext uri="{FF2B5EF4-FFF2-40B4-BE49-F238E27FC236}">
                <a16:creationId xmlns:a16="http://schemas.microsoft.com/office/drawing/2014/main" id="{8ABA32F2-2450-4F60-8651-AFEF19DBA264}"/>
              </a:ext>
            </a:extLst>
          </p:cNvPr>
          <p:cNvPicPr>
            <a:picLocks noGrp="1" noChangeAspect="1"/>
          </p:cNvPicPr>
          <p:nvPr>
            <p:ph type="pic" sz="quarter" idx="17"/>
          </p:nvPr>
        </p:nvPicPr>
        <p:blipFill rotWithShape="1">
          <a:blip r:embed="rId6" cstate="screen">
            <a:extLst>
              <a:ext uri="{28A0092B-C50C-407E-A947-70E740481C1C}">
                <a14:useLocalDpi xmlns:a14="http://schemas.microsoft.com/office/drawing/2010/main" val="0"/>
              </a:ext>
            </a:extLst>
          </a:blip>
          <a:srcRect/>
          <a:stretch/>
        </p:blipFill>
        <p:spPr>
          <a:xfrm>
            <a:off x="5739227" y="298700"/>
            <a:ext cx="705014" cy="667137"/>
          </a:xfrm>
        </p:spPr>
      </p:pic>
      <p:sp>
        <p:nvSpPr>
          <p:cNvPr id="5" name="Titel 4">
            <a:extLst>
              <a:ext uri="{FF2B5EF4-FFF2-40B4-BE49-F238E27FC236}">
                <a16:creationId xmlns:a16="http://schemas.microsoft.com/office/drawing/2014/main" id="{DA4B6E36-91F3-4E87-8523-5E8819651E12}"/>
              </a:ext>
            </a:extLst>
          </p:cNvPr>
          <p:cNvSpPr>
            <a:spLocks noGrp="1"/>
          </p:cNvSpPr>
          <p:nvPr>
            <p:ph type="title"/>
          </p:nvPr>
        </p:nvSpPr>
        <p:spPr>
          <a:xfrm>
            <a:off x="684000" y="2220580"/>
            <a:ext cx="7971711" cy="452432"/>
          </a:xfrm>
        </p:spPr>
        <p:txBody>
          <a:bodyPr/>
          <a:lstStyle/>
          <a:p>
            <a:r>
              <a:rPr lang="en-US"/>
              <a:t>Thank you for your time!</a:t>
            </a:r>
            <a:endParaRPr lang="de-DE"/>
          </a:p>
        </p:txBody>
      </p:sp>
      <p:pic>
        <p:nvPicPr>
          <p:cNvPr id="14" name="Picture Placeholder 29" descr="Icon&#10;&#10;Description automatically generated">
            <a:extLst>
              <a:ext uri="{FF2B5EF4-FFF2-40B4-BE49-F238E27FC236}">
                <a16:creationId xmlns:a16="http://schemas.microsoft.com/office/drawing/2014/main" id="{2093CF8C-A60D-47EF-8A46-660405292F9A}"/>
              </a:ext>
            </a:extLst>
          </p:cNvPr>
          <p:cNvPicPr>
            <a:picLocks noChangeAspect="1"/>
          </p:cNvPicPr>
          <p:nvPr/>
        </p:nvPicPr>
        <p:blipFill rotWithShape="1">
          <a:blip r:embed="rId7" cstate="screen">
            <a:extLst>
              <a:ext uri="{28A0092B-C50C-407E-A947-70E740481C1C}">
                <a14:useLocalDpi xmlns:a14="http://schemas.microsoft.com/office/drawing/2010/main" val="0"/>
              </a:ext>
            </a:extLst>
          </a:blip>
          <a:srcRect/>
          <a:stretch/>
        </p:blipFill>
        <p:spPr>
          <a:xfrm>
            <a:off x="3129363" y="4120327"/>
            <a:ext cx="704840" cy="628843"/>
          </a:xfrm>
          <a:prstGeom prst="rect">
            <a:avLst/>
          </a:prstGeom>
        </p:spPr>
      </p:pic>
      <p:pic>
        <p:nvPicPr>
          <p:cNvPr id="16" name="Picture Placeholder 35" descr="A screenshot of a video game&#10;&#10;Description automatically generated with medium confidence">
            <a:extLst>
              <a:ext uri="{FF2B5EF4-FFF2-40B4-BE49-F238E27FC236}">
                <a16:creationId xmlns:a16="http://schemas.microsoft.com/office/drawing/2014/main" id="{851DB105-8524-49AD-94AC-1E2363884CDC}"/>
              </a:ext>
            </a:extLst>
          </p:cNvPr>
          <p:cNvPicPr>
            <a:picLocks noChangeAspect="1"/>
          </p:cNvPicPr>
          <p:nvPr/>
        </p:nvPicPr>
        <p:blipFill rotWithShape="1">
          <a:blip r:embed="rId8" cstate="screen">
            <a:extLst>
              <a:ext uri="{28A0092B-C50C-407E-A947-70E740481C1C}">
                <a14:useLocalDpi xmlns:a14="http://schemas.microsoft.com/office/drawing/2010/main" val="0"/>
              </a:ext>
            </a:extLst>
          </a:blip>
          <a:srcRect t="-32334" b="-32334"/>
          <a:stretch/>
        </p:blipFill>
        <p:spPr>
          <a:xfrm>
            <a:off x="4163922" y="4125067"/>
            <a:ext cx="1386193" cy="619362"/>
          </a:xfrm>
          <a:prstGeom prst="rect">
            <a:avLst/>
          </a:prstGeom>
        </p:spPr>
      </p:pic>
      <p:grpSp>
        <p:nvGrpSpPr>
          <p:cNvPr id="18" name="Gruppieren 17">
            <a:extLst>
              <a:ext uri="{FF2B5EF4-FFF2-40B4-BE49-F238E27FC236}">
                <a16:creationId xmlns:a16="http://schemas.microsoft.com/office/drawing/2014/main" id="{E11CAA3F-7CFC-4A30-87B4-C4023172FAEC}"/>
              </a:ext>
            </a:extLst>
          </p:cNvPr>
          <p:cNvGrpSpPr/>
          <p:nvPr/>
        </p:nvGrpSpPr>
        <p:grpSpPr>
          <a:xfrm>
            <a:off x="5879834" y="4137661"/>
            <a:ext cx="1163676" cy="594174"/>
            <a:chOff x="5879834" y="4120327"/>
            <a:chExt cx="1163676" cy="594174"/>
          </a:xfrm>
        </p:grpSpPr>
        <p:pic>
          <p:nvPicPr>
            <p:cNvPr id="20" name="Picture 2">
              <a:extLst>
                <a:ext uri="{FF2B5EF4-FFF2-40B4-BE49-F238E27FC236}">
                  <a16:creationId xmlns:a16="http://schemas.microsoft.com/office/drawing/2014/main" id="{12CD6EA5-61C2-49B2-A820-B896678D333C}"/>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879834" y="4246501"/>
              <a:ext cx="1163676" cy="468000"/>
            </a:xfrm>
            <a:prstGeom prst="rect">
              <a:avLst/>
            </a:prstGeom>
            <a:noFill/>
            <a:extLst>
              <a:ext uri="{909E8E84-426E-40DD-AFC4-6F175D3DCCD1}">
                <a14:hiddenFill xmlns:a14="http://schemas.microsoft.com/office/drawing/2010/main">
                  <a:solidFill>
                    <a:srgbClr val="FFFFFF"/>
                  </a:solidFill>
                </a14:hiddenFill>
              </a:ext>
            </a:extLst>
          </p:spPr>
        </p:pic>
        <p:sp>
          <p:nvSpPr>
            <p:cNvPr id="21" name="Textfeld 20">
              <a:extLst>
                <a:ext uri="{FF2B5EF4-FFF2-40B4-BE49-F238E27FC236}">
                  <a16:creationId xmlns:a16="http://schemas.microsoft.com/office/drawing/2014/main" id="{B02979AA-C6BC-4AA7-892C-80DE46734F36}"/>
                </a:ext>
              </a:extLst>
            </p:cNvPr>
            <p:cNvSpPr txBox="1"/>
            <p:nvPr/>
          </p:nvSpPr>
          <p:spPr>
            <a:xfrm>
              <a:off x="5879834" y="4120327"/>
              <a:ext cx="904415" cy="200055"/>
            </a:xfrm>
            <a:prstGeom prst="rect">
              <a:avLst/>
            </a:prstGeom>
            <a:noFill/>
          </p:spPr>
          <p:txBody>
            <a:bodyPr wrap="none" rtlCol="0">
              <a:spAutoFit/>
            </a:bodyPr>
            <a:lstStyle/>
            <a:p>
              <a:pPr algn="l"/>
              <a:r>
                <a:rPr lang="de-DE" sz="700" dirty="0">
                  <a:solidFill>
                    <a:srgbClr val="2C2B2A"/>
                  </a:solidFill>
                  <a:latin typeface="Calibri" panose="020F0502020204030204" pitchFamily="34" charset="0"/>
                  <a:cs typeface="Calibri" panose="020F0502020204030204" pitchFamily="34" charset="0"/>
                </a:rPr>
                <a:t>In cooperation with</a:t>
              </a:r>
            </a:p>
          </p:txBody>
        </p:sp>
      </p:grpSp>
    </p:spTree>
    <p:extLst>
      <p:ext uri="{BB962C8B-B14F-4D97-AF65-F5344CB8AC3E}">
        <p14:creationId xmlns:p14="http://schemas.microsoft.com/office/powerpoint/2010/main" val="1477305376"/>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335ADD1C-6E51-4CDD-862D-4F0239596E11}"/>
              </a:ext>
            </a:extLst>
          </p:cNvPr>
          <p:cNvSpPr>
            <a:spLocks noGrp="1"/>
          </p:cNvSpPr>
          <p:nvPr>
            <p:ph type="body" sz="quarter" idx="10"/>
          </p:nvPr>
        </p:nvSpPr>
        <p:spPr>
          <a:xfrm>
            <a:off x="581130" y="4489385"/>
            <a:ext cx="6515961" cy="384721"/>
          </a:xfrm>
        </p:spPr>
        <p:txBody>
          <a:bodyPr/>
          <a:lstStyle/>
          <a:p>
            <a:r>
              <a:rPr lang="en-GB" dirty="0"/>
              <a:t>Chapter 1.2: Water-Energy-Food Interactions</a:t>
            </a:r>
          </a:p>
        </p:txBody>
      </p:sp>
      <p:sp>
        <p:nvSpPr>
          <p:cNvPr id="3" name="Title 2">
            <a:extLst>
              <a:ext uri="{FF2B5EF4-FFF2-40B4-BE49-F238E27FC236}">
                <a16:creationId xmlns:a16="http://schemas.microsoft.com/office/drawing/2014/main" id="{BBD7D9A1-A5EE-443B-9337-2379369E59E9}"/>
              </a:ext>
            </a:extLst>
          </p:cNvPr>
          <p:cNvSpPr>
            <a:spLocks noGrp="1"/>
          </p:cNvSpPr>
          <p:nvPr>
            <p:ph type="title"/>
          </p:nvPr>
        </p:nvSpPr>
        <p:spPr>
          <a:xfrm>
            <a:off x="581130" y="3492454"/>
            <a:ext cx="6515961" cy="867930"/>
          </a:xfrm>
        </p:spPr>
        <p:txBody>
          <a:bodyPr/>
          <a:lstStyle/>
          <a:p>
            <a:r>
              <a:rPr lang="en-US" sz="2800">
                <a:latin typeface="Calibri" panose="020F0502020204030204" pitchFamily="34" charset="0"/>
                <a:cs typeface="Calibri" panose="020F0502020204030204" pitchFamily="34" charset="0"/>
              </a:rPr>
              <a:t>Concepts of water, energy and food security and trade-offs</a:t>
            </a:r>
            <a:endParaRPr lang="en-GB"/>
          </a:p>
        </p:txBody>
      </p:sp>
    </p:spTree>
    <p:extLst>
      <p:ext uri="{BB962C8B-B14F-4D97-AF65-F5344CB8AC3E}">
        <p14:creationId xmlns:p14="http://schemas.microsoft.com/office/powerpoint/2010/main" val="996263605"/>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platzhalter 4">
            <a:extLst>
              <a:ext uri="{FF2B5EF4-FFF2-40B4-BE49-F238E27FC236}">
                <a16:creationId xmlns:a16="http://schemas.microsoft.com/office/drawing/2014/main" id="{0CCFF24E-CD65-44F5-817C-4AB53B265ED6}"/>
              </a:ext>
            </a:extLst>
          </p:cNvPr>
          <p:cNvSpPr>
            <a:spLocks noGrp="1"/>
          </p:cNvSpPr>
          <p:nvPr>
            <p:ph type="body" sz="quarter" idx="13"/>
          </p:nvPr>
        </p:nvSpPr>
        <p:spPr>
          <a:xfrm>
            <a:off x="449818" y="1188000"/>
            <a:ext cx="2531717" cy="1769123"/>
          </a:xfrm>
        </p:spPr>
        <p:txBody>
          <a:bodyPr vert="horz" lIns="91440" tIns="45720" rIns="91440" bIns="45720" rtlCol="0" anchor="t">
            <a:normAutofit fontScale="85000" lnSpcReduction="10000"/>
          </a:bodyPr>
          <a:lstStyle/>
          <a:p>
            <a:r>
              <a:rPr lang="en-US" b="1" dirty="0">
                <a:latin typeface="Calibri"/>
                <a:cs typeface="Calibri"/>
              </a:rPr>
              <a:t>Water security</a:t>
            </a:r>
            <a:r>
              <a:rPr lang="en-US" dirty="0">
                <a:latin typeface="Calibri"/>
                <a:cs typeface="Calibri"/>
              </a:rPr>
              <a:t>: </a:t>
            </a:r>
            <a:endParaRPr lang="en-US" dirty="0"/>
          </a:p>
          <a:p>
            <a:pPr marL="285750" indent="-285750">
              <a:buClr>
                <a:srgbClr val="F5903D"/>
              </a:buClr>
              <a:buFont typeface="Wingdings" panose="05000000000000000000" pitchFamily="2" charset="2"/>
              <a:buChar char="§"/>
            </a:pPr>
            <a:r>
              <a:rPr lang="en-US" b="1" dirty="0">
                <a:latin typeface="Calibri"/>
                <a:cs typeface="Calibri"/>
              </a:rPr>
              <a:t>2.0 billion </a:t>
            </a:r>
            <a:r>
              <a:rPr lang="en-US" dirty="0">
                <a:latin typeface="Calibri"/>
                <a:cs typeface="Calibri"/>
              </a:rPr>
              <a:t>people lack safely managed </a:t>
            </a:r>
            <a:r>
              <a:rPr lang="en-US" b="1" dirty="0">
                <a:latin typeface="Calibri"/>
                <a:cs typeface="Calibri"/>
              </a:rPr>
              <a:t>drinking water services </a:t>
            </a:r>
            <a:r>
              <a:rPr lang="en-US" dirty="0">
                <a:latin typeface="Calibri"/>
                <a:cs typeface="Calibri"/>
              </a:rPr>
              <a:t>(2020)</a:t>
            </a:r>
          </a:p>
          <a:p>
            <a:pPr marL="285750" indent="-285750">
              <a:buClr>
                <a:srgbClr val="F5903D"/>
              </a:buClr>
              <a:buFont typeface="Wingdings" panose="05000000000000000000" pitchFamily="2" charset="2"/>
              <a:buChar char="§"/>
            </a:pPr>
            <a:r>
              <a:rPr lang="en-US" dirty="0">
                <a:latin typeface="Calibri"/>
                <a:cs typeface="Calibri"/>
              </a:rPr>
              <a:t>Global water demand could exceed total water supply by 40% in 2030 (based on 2015 levels)</a:t>
            </a:r>
          </a:p>
          <a:p>
            <a:endParaRPr lang="de-DE" dirty="0"/>
          </a:p>
        </p:txBody>
      </p:sp>
      <p:sp>
        <p:nvSpPr>
          <p:cNvPr id="6" name="Titel 5">
            <a:extLst>
              <a:ext uri="{FF2B5EF4-FFF2-40B4-BE49-F238E27FC236}">
                <a16:creationId xmlns:a16="http://schemas.microsoft.com/office/drawing/2014/main" id="{BD86FF5F-433A-4429-A6D3-4F772A763DB7}"/>
              </a:ext>
            </a:extLst>
          </p:cNvPr>
          <p:cNvSpPr>
            <a:spLocks noGrp="1"/>
          </p:cNvSpPr>
          <p:nvPr>
            <p:ph type="title"/>
          </p:nvPr>
        </p:nvSpPr>
        <p:spPr/>
        <p:txBody>
          <a:bodyPr/>
          <a:lstStyle/>
          <a:p>
            <a:r>
              <a:rPr lang="en-US" dirty="0"/>
              <a:t>Overview: Water, Energy and Food Security</a:t>
            </a:r>
            <a:endParaRPr lang="de-DE" dirty="0"/>
          </a:p>
        </p:txBody>
      </p:sp>
      <p:sp>
        <p:nvSpPr>
          <p:cNvPr id="7" name="Textplatzhalter 6">
            <a:extLst>
              <a:ext uri="{FF2B5EF4-FFF2-40B4-BE49-F238E27FC236}">
                <a16:creationId xmlns:a16="http://schemas.microsoft.com/office/drawing/2014/main" id="{A42A15C0-EC5A-4161-B825-2A9902DCB7BE}"/>
              </a:ext>
            </a:extLst>
          </p:cNvPr>
          <p:cNvSpPr>
            <a:spLocks noGrp="1"/>
          </p:cNvSpPr>
          <p:nvPr>
            <p:ph type="body" sz="quarter" idx="14"/>
          </p:nvPr>
        </p:nvSpPr>
        <p:spPr/>
        <p:txBody>
          <a:bodyPr>
            <a:normAutofit fontScale="92500" lnSpcReduction="10000"/>
          </a:bodyPr>
          <a:lstStyle/>
          <a:p>
            <a:r>
              <a:rPr lang="en-US" sz="1600" b="1" dirty="0"/>
              <a:t>Energy security: </a:t>
            </a:r>
          </a:p>
          <a:p>
            <a:pPr marL="285750" indent="-285750">
              <a:buClr>
                <a:srgbClr val="F5903D"/>
              </a:buClr>
              <a:buFont typeface="Wingdings" panose="05000000000000000000" pitchFamily="2" charset="2"/>
              <a:buChar char="§"/>
            </a:pPr>
            <a:r>
              <a:rPr lang="en-US" sz="1600" b="1" dirty="0"/>
              <a:t>0.8 billion </a:t>
            </a:r>
            <a:r>
              <a:rPr lang="en-US" sz="1600" dirty="0"/>
              <a:t>people</a:t>
            </a:r>
            <a:r>
              <a:rPr lang="en-US" sz="1600" b="1" dirty="0"/>
              <a:t> </a:t>
            </a:r>
            <a:r>
              <a:rPr lang="en-US" sz="1600" dirty="0"/>
              <a:t>are without </a:t>
            </a:r>
            <a:r>
              <a:rPr lang="en-US" sz="1600" b="1" dirty="0"/>
              <a:t>access to electricity </a:t>
            </a:r>
            <a:r>
              <a:rPr lang="en-US" sz="1600" dirty="0"/>
              <a:t>(2021)</a:t>
            </a:r>
          </a:p>
          <a:p>
            <a:pPr marL="285750" indent="-285750">
              <a:buClr>
                <a:srgbClr val="F5903D"/>
              </a:buClr>
              <a:buFont typeface="Wingdings" panose="05000000000000000000" pitchFamily="2" charset="2"/>
              <a:buChar char="§"/>
            </a:pPr>
            <a:r>
              <a:rPr lang="en-US" sz="1600" dirty="0"/>
              <a:t>Total </a:t>
            </a:r>
            <a:r>
              <a:rPr lang="en-US" sz="1600" b="1" dirty="0"/>
              <a:t>primary energy demand </a:t>
            </a:r>
            <a:r>
              <a:rPr lang="en-US" sz="1600" dirty="0"/>
              <a:t>is projected to increase by </a:t>
            </a:r>
            <a:r>
              <a:rPr lang="en-US" sz="1600" b="1" dirty="0"/>
              <a:t>9%</a:t>
            </a:r>
            <a:r>
              <a:rPr lang="en-US" sz="1600" dirty="0"/>
              <a:t> in 2030 (based on 2020 levels)</a:t>
            </a:r>
          </a:p>
          <a:p>
            <a:endParaRPr lang="de-DE" dirty="0"/>
          </a:p>
        </p:txBody>
      </p:sp>
      <p:sp>
        <p:nvSpPr>
          <p:cNvPr id="8" name="Textplatzhalter 7">
            <a:extLst>
              <a:ext uri="{FF2B5EF4-FFF2-40B4-BE49-F238E27FC236}">
                <a16:creationId xmlns:a16="http://schemas.microsoft.com/office/drawing/2014/main" id="{1A25B84F-0355-47B5-AF67-97C2D7205398}"/>
              </a:ext>
            </a:extLst>
          </p:cNvPr>
          <p:cNvSpPr>
            <a:spLocks noGrp="1"/>
          </p:cNvSpPr>
          <p:nvPr>
            <p:ph type="body" sz="quarter" idx="18"/>
          </p:nvPr>
        </p:nvSpPr>
        <p:spPr/>
        <p:txBody>
          <a:bodyPr>
            <a:normAutofit fontScale="85000" lnSpcReduction="20000"/>
          </a:bodyPr>
          <a:lstStyle/>
          <a:p>
            <a:r>
              <a:rPr lang="en-US" b="1" dirty="0"/>
              <a:t>Food security: </a:t>
            </a:r>
          </a:p>
          <a:p>
            <a:pPr marL="285750" indent="-285750">
              <a:buClr>
                <a:srgbClr val="F5903D"/>
              </a:buClr>
              <a:buFont typeface="Wingdings" panose="05000000000000000000" pitchFamily="2" charset="2"/>
              <a:buChar char="§"/>
            </a:pPr>
            <a:r>
              <a:rPr lang="en-US" b="1" dirty="0"/>
              <a:t>2.4 billion </a:t>
            </a:r>
            <a:r>
              <a:rPr lang="en-US" dirty="0"/>
              <a:t>people are </a:t>
            </a:r>
            <a:r>
              <a:rPr lang="en-US" b="1" dirty="0"/>
              <a:t>food insecure</a:t>
            </a:r>
            <a:r>
              <a:rPr lang="en-US" dirty="0"/>
              <a:t> from which 930 million face a severe form (2020)</a:t>
            </a:r>
          </a:p>
          <a:p>
            <a:pPr marL="285750" indent="-285750">
              <a:buClr>
                <a:srgbClr val="F5903D"/>
              </a:buClr>
              <a:buFont typeface="Wingdings" panose="05000000000000000000" pitchFamily="2" charset="2"/>
              <a:buChar char="§"/>
            </a:pPr>
            <a:r>
              <a:rPr lang="en-US" b="1" dirty="0"/>
              <a:t>Food demand </a:t>
            </a:r>
            <a:r>
              <a:rPr lang="en-US" dirty="0"/>
              <a:t>is expected to </a:t>
            </a:r>
            <a:r>
              <a:rPr lang="en-US" b="1" dirty="0"/>
              <a:t>increase by 50% </a:t>
            </a:r>
            <a:r>
              <a:rPr lang="en-US" dirty="0"/>
              <a:t>in 2050 (based on 2020 levels)</a:t>
            </a:r>
          </a:p>
          <a:p>
            <a:endParaRPr lang="de-DE" dirty="0"/>
          </a:p>
        </p:txBody>
      </p:sp>
      <p:sp>
        <p:nvSpPr>
          <p:cNvPr id="9" name="Foliennummernplatzhalter 8">
            <a:extLst>
              <a:ext uri="{FF2B5EF4-FFF2-40B4-BE49-F238E27FC236}">
                <a16:creationId xmlns:a16="http://schemas.microsoft.com/office/drawing/2014/main" id="{F448ABEA-F460-4966-A10E-963A0464E1FA}"/>
              </a:ext>
            </a:extLst>
          </p:cNvPr>
          <p:cNvSpPr>
            <a:spLocks noGrp="1"/>
          </p:cNvSpPr>
          <p:nvPr>
            <p:ph type="sldNum" sz="quarter" idx="16"/>
          </p:nvPr>
        </p:nvSpPr>
        <p:spPr/>
        <p:txBody>
          <a:bodyPr/>
          <a:lstStyle/>
          <a:p>
            <a:fld id="{CF23C0C3-F0EC-4AF0-84C8-08554CFEDD03}" type="slidenum">
              <a:rPr lang="en-GB" smtClean="0"/>
              <a:t>5</a:t>
            </a:fld>
            <a:endParaRPr lang="en-GB"/>
          </a:p>
        </p:txBody>
      </p:sp>
      <p:pic>
        <p:nvPicPr>
          <p:cNvPr id="10" name="Picture Placeholder 23" descr="A picture containing rock, nature, outdoor, rocky&#10;&#10;Description automatically generated">
            <a:extLst>
              <a:ext uri="{FF2B5EF4-FFF2-40B4-BE49-F238E27FC236}">
                <a16:creationId xmlns:a16="http://schemas.microsoft.com/office/drawing/2014/main" id="{3987FFF1-1566-4E71-99CE-C31CFB6CCB88}"/>
              </a:ext>
            </a:extLst>
          </p:cNvPr>
          <p:cNvPicPr>
            <a:picLocks noGrp="1" noChangeAspect="1"/>
          </p:cNvPicPr>
          <p:nvPr>
            <p:ph type="pic" sz="quarter" idx="21"/>
          </p:nvPr>
        </p:nvPicPr>
        <p:blipFill rotWithShape="1">
          <a:blip r:embed="rId3" cstate="screen">
            <a:extLst>
              <a:ext uri="{28A0092B-C50C-407E-A947-70E740481C1C}">
                <a14:useLocalDpi xmlns:a14="http://schemas.microsoft.com/office/drawing/2010/main" val="0"/>
              </a:ext>
            </a:extLst>
          </a:blip>
          <a:srcRect/>
          <a:stretch/>
        </p:blipFill>
        <p:spPr>
          <a:xfrm>
            <a:off x="247650" y="2987675"/>
            <a:ext cx="2555875" cy="1768475"/>
          </a:xfrm>
        </p:spPr>
      </p:pic>
      <p:pic>
        <p:nvPicPr>
          <p:cNvPr id="11" name="Picture Placeholder 7" descr="A picture containing people, outdoor object&#10;&#10;Description automatically generated">
            <a:extLst>
              <a:ext uri="{FF2B5EF4-FFF2-40B4-BE49-F238E27FC236}">
                <a16:creationId xmlns:a16="http://schemas.microsoft.com/office/drawing/2014/main" id="{0C96E350-C2B1-4D5D-B12A-627AEC3D2A10}"/>
              </a:ext>
            </a:extLst>
          </p:cNvPr>
          <p:cNvPicPr>
            <a:picLocks noGrp="1" noChangeAspect="1"/>
          </p:cNvPicPr>
          <p:nvPr>
            <p:ph type="pic" sz="quarter" idx="22"/>
          </p:nvPr>
        </p:nvPicPr>
        <p:blipFill rotWithShape="1">
          <a:blip r:embed="rId4" cstate="screen">
            <a:extLst>
              <a:ext uri="{28A0092B-C50C-407E-A947-70E740481C1C}">
                <a14:useLocalDpi xmlns:a14="http://schemas.microsoft.com/office/drawing/2010/main" val="0"/>
              </a:ext>
            </a:extLst>
          </a:blip>
          <a:srcRect/>
          <a:stretch/>
        </p:blipFill>
        <p:spPr>
          <a:xfrm>
            <a:off x="3313113" y="2987675"/>
            <a:ext cx="2555875" cy="1768475"/>
          </a:xfrm>
        </p:spPr>
      </p:pic>
      <p:pic>
        <p:nvPicPr>
          <p:cNvPr id="12" name="Picture Placeholder 11" descr="A picture containing indoor, fruit, pile, different&#10;&#10;Description automatically generated">
            <a:extLst>
              <a:ext uri="{FF2B5EF4-FFF2-40B4-BE49-F238E27FC236}">
                <a16:creationId xmlns:a16="http://schemas.microsoft.com/office/drawing/2014/main" id="{49B52D70-0FCB-496B-AF01-133485637B7E}"/>
              </a:ext>
            </a:extLst>
          </p:cNvPr>
          <p:cNvPicPr>
            <a:picLocks noGrp="1" noChangeAspect="1"/>
          </p:cNvPicPr>
          <p:nvPr>
            <p:ph type="pic" sz="quarter" idx="23"/>
          </p:nvPr>
        </p:nvPicPr>
        <p:blipFill rotWithShape="1">
          <a:blip r:embed="rId5" cstate="screen">
            <a:extLst>
              <a:ext uri="{28A0092B-C50C-407E-A947-70E740481C1C}">
                <a14:useLocalDpi xmlns:a14="http://schemas.microsoft.com/office/drawing/2010/main" val="0"/>
              </a:ext>
            </a:extLst>
          </a:blip>
          <a:srcRect/>
          <a:stretch/>
        </p:blipFill>
        <p:spPr>
          <a:xfrm>
            <a:off x="6370638" y="2987675"/>
            <a:ext cx="2555875" cy="1768475"/>
          </a:xfrm>
        </p:spPr>
      </p:pic>
    </p:spTree>
    <p:extLst>
      <p:ext uri="{BB962C8B-B14F-4D97-AF65-F5344CB8AC3E}">
        <p14:creationId xmlns:p14="http://schemas.microsoft.com/office/powerpoint/2010/main" val="1604465758"/>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Pfeil: nach unten gekrümmt 16">
            <a:extLst>
              <a:ext uri="{FF2B5EF4-FFF2-40B4-BE49-F238E27FC236}">
                <a16:creationId xmlns:a16="http://schemas.microsoft.com/office/drawing/2014/main" id="{42AD1157-39AD-4EAE-96EA-CA8E33FFC8BE}"/>
              </a:ext>
            </a:extLst>
          </p:cNvPr>
          <p:cNvSpPr/>
          <p:nvPr/>
        </p:nvSpPr>
        <p:spPr>
          <a:xfrm rot="10800000">
            <a:off x="2005964" y="3269508"/>
            <a:ext cx="5132070" cy="881647"/>
          </a:xfrm>
          <a:prstGeom prst="curvedDownArrow">
            <a:avLst>
              <a:gd name="adj1" fmla="val 33578"/>
              <a:gd name="adj2" fmla="val 50000"/>
              <a:gd name="adj3" fmla="val 25000"/>
            </a:avLst>
          </a:prstGeom>
          <a:solidFill>
            <a:srgbClr val="79A12C"/>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de-DE" dirty="0" err="1">
              <a:solidFill>
                <a:schemeClr val="tx1"/>
              </a:solidFill>
              <a:highlight>
                <a:srgbClr val="F4971A"/>
              </a:highlight>
            </a:endParaRPr>
          </a:p>
        </p:txBody>
      </p:sp>
      <p:sp>
        <p:nvSpPr>
          <p:cNvPr id="3" name="Titel 2">
            <a:extLst>
              <a:ext uri="{FF2B5EF4-FFF2-40B4-BE49-F238E27FC236}">
                <a16:creationId xmlns:a16="http://schemas.microsoft.com/office/drawing/2014/main" id="{97E7DB8A-2F73-4ED9-9FBA-CA222B5EA1FD}"/>
              </a:ext>
            </a:extLst>
          </p:cNvPr>
          <p:cNvSpPr>
            <a:spLocks noGrp="1"/>
          </p:cNvSpPr>
          <p:nvPr>
            <p:ph type="title"/>
          </p:nvPr>
        </p:nvSpPr>
        <p:spPr/>
        <p:txBody>
          <a:bodyPr/>
          <a:lstStyle/>
          <a:p>
            <a:r>
              <a:rPr lang="en-US" dirty="0"/>
              <a:t>Water – Food </a:t>
            </a:r>
          </a:p>
        </p:txBody>
      </p:sp>
      <p:sp>
        <p:nvSpPr>
          <p:cNvPr id="4" name="Foliennummernplatzhalter 3">
            <a:extLst>
              <a:ext uri="{FF2B5EF4-FFF2-40B4-BE49-F238E27FC236}">
                <a16:creationId xmlns:a16="http://schemas.microsoft.com/office/drawing/2014/main" id="{31B57398-F1F4-4DC2-AE63-4E1285752A0B}"/>
              </a:ext>
            </a:extLst>
          </p:cNvPr>
          <p:cNvSpPr>
            <a:spLocks noGrp="1"/>
          </p:cNvSpPr>
          <p:nvPr>
            <p:ph type="sldNum" sz="quarter" idx="16"/>
          </p:nvPr>
        </p:nvSpPr>
        <p:spPr/>
        <p:txBody>
          <a:bodyPr/>
          <a:lstStyle/>
          <a:p>
            <a:fld id="{CF23C0C3-F0EC-4AF0-84C8-08554CFEDD03}" type="slidenum">
              <a:rPr lang="en-GB" smtClean="0"/>
              <a:t>6</a:t>
            </a:fld>
            <a:endParaRPr lang="en-GB"/>
          </a:p>
        </p:txBody>
      </p:sp>
      <p:sp>
        <p:nvSpPr>
          <p:cNvPr id="8" name="Pfeil: nach unten gekrümmt 7">
            <a:extLst>
              <a:ext uri="{FF2B5EF4-FFF2-40B4-BE49-F238E27FC236}">
                <a16:creationId xmlns:a16="http://schemas.microsoft.com/office/drawing/2014/main" id="{4675FA22-7837-4963-8347-1D5DD49839D5}"/>
              </a:ext>
            </a:extLst>
          </p:cNvPr>
          <p:cNvSpPr/>
          <p:nvPr/>
        </p:nvSpPr>
        <p:spPr>
          <a:xfrm>
            <a:off x="2005964" y="1322167"/>
            <a:ext cx="5132071" cy="611890"/>
          </a:xfrm>
          <a:prstGeom prst="curvedDownArrow">
            <a:avLst>
              <a:gd name="adj1" fmla="val 33578"/>
              <a:gd name="adj2" fmla="val 50000"/>
              <a:gd name="adj3" fmla="val 25000"/>
            </a:avLst>
          </a:prstGeom>
          <a:solidFill>
            <a:srgbClr val="004C8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de-DE" dirty="0" err="1">
              <a:solidFill>
                <a:schemeClr val="tx1"/>
              </a:solidFill>
              <a:highlight>
                <a:srgbClr val="F4971A"/>
              </a:highlight>
            </a:endParaRPr>
          </a:p>
        </p:txBody>
      </p:sp>
      <p:grpSp>
        <p:nvGrpSpPr>
          <p:cNvPr id="9" name="Group 5">
            <a:extLst>
              <a:ext uri="{FF2B5EF4-FFF2-40B4-BE49-F238E27FC236}">
                <a16:creationId xmlns:a16="http://schemas.microsoft.com/office/drawing/2014/main" id="{A455241F-6A40-427E-ACF5-AD2DE37DC79F}"/>
              </a:ext>
            </a:extLst>
          </p:cNvPr>
          <p:cNvGrpSpPr/>
          <p:nvPr/>
        </p:nvGrpSpPr>
        <p:grpSpPr>
          <a:xfrm>
            <a:off x="3139435" y="733811"/>
            <a:ext cx="2865126" cy="1932436"/>
            <a:chOff x="97809" y="1656673"/>
            <a:chExt cx="2865126" cy="1932436"/>
          </a:xfrm>
        </p:grpSpPr>
        <p:pic>
          <p:nvPicPr>
            <p:cNvPr id="10" name="Picture 4" descr="Shape, icon&#10;&#10;Description automatically generated">
              <a:extLst>
                <a:ext uri="{FF2B5EF4-FFF2-40B4-BE49-F238E27FC236}">
                  <a16:creationId xmlns:a16="http://schemas.microsoft.com/office/drawing/2014/main" id="{978F707D-38AB-409D-936F-198EAD03E6A6}"/>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97809" y="1656673"/>
              <a:ext cx="2865126" cy="1932436"/>
            </a:xfrm>
            <a:prstGeom prst="rect">
              <a:avLst/>
            </a:prstGeom>
          </p:spPr>
        </p:pic>
        <p:sp>
          <p:nvSpPr>
            <p:cNvPr id="11" name="TextBox 6">
              <a:extLst>
                <a:ext uri="{FF2B5EF4-FFF2-40B4-BE49-F238E27FC236}">
                  <a16:creationId xmlns:a16="http://schemas.microsoft.com/office/drawing/2014/main" id="{E19C0E21-B1F2-4418-AEF0-824FD79EC18D}"/>
                </a:ext>
              </a:extLst>
            </p:cNvPr>
            <p:cNvSpPr txBox="1"/>
            <p:nvPr/>
          </p:nvSpPr>
          <p:spPr>
            <a:xfrm>
              <a:off x="450000" y="2242484"/>
              <a:ext cx="2134464" cy="461665"/>
            </a:xfrm>
            <a:prstGeom prst="rect">
              <a:avLst/>
            </a:prstGeom>
            <a:noFill/>
          </p:spPr>
          <p:txBody>
            <a:bodyPr wrap="square" rtlCol="0">
              <a:spAutoFit/>
            </a:bodyPr>
            <a:lstStyle/>
            <a:p>
              <a:pPr algn="ctr"/>
              <a:r>
                <a:rPr lang="en-US" sz="1200" b="1" dirty="0">
                  <a:solidFill>
                    <a:srgbClr val="004C82"/>
                  </a:solidFill>
                  <a:latin typeface="Calibri" panose="020F0502020204030204" pitchFamily="34" charset="0"/>
                  <a:cs typeface="Calibri" panose="020F0502020204030204" pitchFamily="34" charset="0"/>
                </a:rPr>
                <a:t>Water essential for food production and processing</a:t>
              </a:r>
              <a:endParaRPr lang="en-GB" sz="1200" b="1" dirty="0">
                <a:solidFill>
                  <a:srgbClr val="004C82"/>
                </a:solidFill>
                <a:latin typeface="Calibri" panose="020F0502020204030204" pitchFamily="34" charset="0"/>
                <a:cs typeface="Calibri" panose="020F0502020204030204" pitchFamily="34" charset="0"/>
              </a:endParaRPr>
            </a:p>
          </p:txBody>
        </p:sp>
      </p:grpSp>
      <p:pic>
        <p:nvPicPr>
          <p:cNvPr id="12" name="Picture 48" descr="Logo, icon&#10;&#10;Description automatically generated">
            <a:extLst>
              <a:ext uri="{FF2B5EF4-FFF2-40B4-BE49-F238E27FC236}">
                <a16:creationId xmlns:a16="http://schemas.microsoft.com/office/drawing/2014/main" id="{3CE4FFB8-F39A-4867-8F4B-8C3F6E90B137}"/>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6407937" y="2052531"/>
            <a:ext cx="1173801" cy="1173801"/>
          </a:xfrm>
          <a:prstGeom prst="rect">
            <a:avLst/>
          </a:prstGeom>
        </p:spPr>
      </p:pic>
      <p:grpSp>
        <p:nvGrpSpPr>
          <p:cNvPr id="14" name="Group 16">
            <a:extLst>
              <a:ext uri="{FF2B5EF4-FFF2-40B4-BE49-F238E27FC236}">
                <a16:creationId xmlns:a16="http://schemas.microsoft.com/office/drawing/2014/main" id="{599C3179-48BF-49CE-8BEC-DE550720A7F9}"/>
              </a:ext>
            </a:extLst>
          </p:cNvPr>
          <p:cNvGrpSpPr/>
          <p:nvPr/>
        </p:nvGrpSpPr>
        <p:grpSpPr>
          <a:xfrm>
            <a:off x="3132986" y="2959724"/>
            <a:ext cx="2738381" cy="1932436"/>
            <a:chOff x="6263058" y="1698351"/>
            <a:chExt cx="2738381" cy="1932436"/>
          </a:xfrm>
        </p:grpSpPr>
        <p:pic>
          <p:nvPicPr>
            <p:cNvPr id="15" name="Picture 14" descr="A picture containing icon&#10;&#10;Description automatically generated">
              <a:extLst>
                <a:ext uri="{FF2B5EF4-FFF2-40B4-BE49-F238E27FC236}">
                  <a16:creationId xmlns:a16="http://schemas.microsoft.com/office/drawing/2014/main" id="{006689CE-0578-4E8F-82D0-E42173F620CC}"/>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6263058" y="1698351"/>
              <a:ext cx="2738381" cy="1932436"/>
            </a:xfrm>
            <a:prstGeom prst="rect">
              <a:avLst/>
            </a:prstGeom>
          </p:spPr>
        </p:pic>
        <p:sp>
          <p:nvSpPr>
            <p:cNvPr id="16" name="TextBox 15">
              <a:extLst>
                <a:ext uri="{FF2B5EF4-FFF2-40B4-BE49-F238E27FC236}">
                  <a16:creationId xmlns:a16="http://schemas.microsoft.com/office/drawing/2014/main" id="{0CE05CF7-C875-4594-AF86-6E4827C10989}"/>
                </a:ext>
              </a:extLst>
            </p:cNvPr>
            <p:cNvSpPr txBox="1"/>
            <p:nvPr/>
          </p:nvSpPr>
          <p:spPr>
            <a:xfrm>
              <a:off x="6427037" y="2242387"/>
              <a:ext cx="2134464" cy="830997"/>
            </a:xfrm>
            <a:prstGeom prst="rect">
              <a:avLst/>
            </a:prstGeom>
            <a:noFill/>
          </p:spPr>
          <p:txBody>
            <a:bodyPr wrap="square" rtlCol="0">
              <a:spAutoFit/>
            </a:bodyPr>
            <a:lstStyle/>
            <a:p>
              <a:pPr algn="ctr"/>
              <a:r>
                <a:rPr lang="en-GB" sz="1200" b="1" dirty="0">
                  <a:solidFill>
                    <a:srgbClr val="79A12C"/>
                  </a:solidFill>
                  <a:latin typeface="Calibri" panose="020F0502020204030204" pitchFamily="34" charset="0"/>
                  <a:cs typeface="Calibri" panose="020F0502020204030204" pitchFamily="34" charset="0"/>
                </a:rPr>
                <a:t>Effects of agricultural activities on the quantity and quality of water resources</a:t>
              </a:r>
              <a:endParaRPr lang="en-US" sz="1200" b="1" dirty="0">
                <a:solidFill>
                  <a:srgbClr val="79A12C"/>
                </a:solidFill>
                <a:latin typeface="Calibri" panose="020F0502020204030204" pitchFamily="34" charset="0"/>
                <a:cs typeface="Calibri" panose="020F0502020204030204" pitchFamily="34" charset="0"/>
              </a:endParaRPr>
            </a:p>
            <a:p>
              <a:endParaRPr lang="en-GB" sz="1200" b="1" dirty="0">
                <a:solidFill>
                  <a:srgbClr val="79A12C"/>
                </a:solidFill>
                <a:latin typeface="Calibri" panose="020F0502020204030204" pitchFamily="34" charset="0"/>
                <a:cs typeface="Calibri" panose="020F0502020204030204" pitchFamily="34" charset="0"/>
              </a:endParaRPr>
            </a:p>
          </p:txBody>
        </p:sp>
      </p:grpSp>
      <p:pic>
        <p:nvPicPr>
          <p:cNvPr id="7" name="Picture 52" descr="Icon&#10;&#10;Description automatically generated">
            <a:extLst>
              <a:ext uri="{FF2B5EF4-FFF2-40B4-BE49-F238E27FC236}">
                <a16:creationId xmlns:a16="http://schemas.microsoft.com/office/drawing/2014/main" id="{9A28F604-0299-46B3-B3A3-29BA92ED22E9}"/>
              </a:ext>
            </a:extLst>
          </p:cNvPr>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1470352" y="2005513"/>
            <a:ext cx="1126065" cy="1126065"/>
          </a:xfrm>
          <a:prstGeom prst="rect">
            <a:avLst/>
          </a:prstGeom>
        </p:spPr>
      </p:pic>
    </p:spTree>
    <p:extLst>
      <p:ext uri="{BB962C8B-B14F-4D97-AF65-F5344CB8AC3E}">
        <p14:creationId xmlns:p14="http://schemas.microsoft.com/office/powerpoint/2010/main" val="3728155646"/>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E8338383-0D84-4823-889F-94053A72BEF9}"/>
              </a:ext>
            </a:extLst>
          </p:cNvPr>
          <p:cNvSpPr>
            <a:spLocks noGrp="1"/>
          </p:cNvSpPr>
          <p:nvPr>
            <p:ph type="body" sz="quarter" idx="14"/>
          </p:nvPr>
        </p:nvSpPr>
        <p:spPr/>
        <p:txBody>
          <a:bodyPr/>
          <a:lstStyle/>
          <a:p>
            <a:r>
              <a:rPr lang="en-US"/>
              <a:t>How is water relevant for food security and production</a:t>
            </a:r>
            <a:r>
              <a:rPr lang="de-DE"/>
              <a:t>? </a:t>
            </a:r>
            <a:endParaRPr lang="de-DE" dirty="0"/>
          </a:p>
          <a:p>
            <a:endParaRPr lang="de-DE" dirty="0"/>
          </a:p>
        </p:txBody>
      </p:sp>
      <p:graphicFrame>
        <p:nvGraphicFramePr>
          <p:cNvPr id="6" name="Diagramm 5">
            <a:extLst>
              <a:ext uri="{FF2B5EF4-FFF2-40B4-BE49-F238E27FC236}">
                <a16:creationId xmlns:a16="http://schemas.microsoft.com/office/drawing/2014/main" id="{4A306AB6-2128-4CBF-AF01-540FE073B69D}"/>
              </a:ext>
            </a:extLst>
          </p:cNvPr>
          <p:cNvGraphicFramePr/>
          <p:nvPr>
            <p:extLst>
              <p:ext uri="{D42A27DB-BD31-4B8C-83A1-F6EECF244321}">
                <p14:modId xmlns:p14="http://schemas.microsoft.com/office/powerpoint/2010/main" val="2556159114"/>
              </p:ext>
            </p:extLst>
          </p:nvPr>
        </p:nvGraphicFramePr>
        <p:xfrm>
          <a:off x="355103" y="1389192"/>
          <a:ext cx="7172683" cy="33657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itel 3">
            <a:extLst>
              <a:ext uri="{FF2B5EF4-FFF2-40B4-BE49-F238E27FC236}">
                <a16:creationId xmlns:a16="http://schemas.microsoft.com/office/drawing/2014/main" id="{0182A66E-AE9F-4961-97DA-E76ED5ACC7D1}"/>
              </a:ext>
            </a:extLst>
          </p:cNvPr>
          <p:cNvSpPr>
            <a:spLocks noGrp="1"/>
          </p:cNvSpPr>
          <p:nvPr>
            <p:ph type="title"/>
          </p:nvPr>
        </p:nvSpPr>
        <p:spPr/>
        <p:txBody>
          <a:bodyPr/>
          <a:lstStyle/>
          <a:p>
            <a:r>
              <a:rPr lang="en-US" dirty="0"/>
              <a:t>Water for Food</a:t>
            </a:r>
          </a:p>
        </p:txBody>
      </p:sp>
      <p:sp>
        <p:nvSpPr>
          <p:cNvPr id="5" name="Foliennummernplatzhalter 4">
            <a:extLst>
              <a:ext uri="{FF2B5EF4-FFF2-40B4-BE49-F238E27FC236}">
                <a16:creationId xmlns:a16="http://schemas.microsoft.com/office/drawing/2014/main" id="{CE9C0B6A-644B-42F1-A4B0-FB5F1387DC2F}"/>
              </a:ext>
            </a:extLst>
          </p:cNvPr>
          <p:cNvSpPr>
            <a:spLocks noGrp="1"/>
          </p:cNvSpPr>
          <p:nvPr>
            <p:ph type="sldNum" sz="quarter" idx="16"/>
          </p:nvPr>
        </p:nvSpPr>
        <p:spPr/>
        <p:txBody>
          <a:bodyPr/>
          <a:lstStyle/>
          <a:p>
            <a:fld id="{CF23C0C3-F0EC-4AF0-84C8-08554CFEDD03}" type="slidenum">
              <a:rPr lang="en-GB" smtClean="0"/>
              <a:t>7</a:t>
            </a:fld>
            <a:endParaRPr lang="en-GB"/>
          </a:p>
        </p:txBody>
      </p:sp>
    </p:spTree>
    <p:extLst>
      <p:ext uri="{BB962C8B-B14F-4D97-AF65-F5344CB8AC3E}">
        <p14:creationId xmlns:p14="http://schemas.microsoft.com/office/powerpoint/2010/main" val="3904437522"/>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17DEB641-2A12-4983-A255-D9E6FFF64401}"/>
              </a:ext>
            </a:extLst>
          </p:cNvPr>
          <p:cNvPicPr>
            <a:picLocks noChangeAspect="1"/>
          </p:cNvPicPr>
          <p:nvPr/>
        </p:nvPicPr>
        <p:blipFill rotWithShape="1">
          <a:blip r:embed="rId3"/>
          <a:srcRect l="42089"/>
          <a:stretch/>
        </p:blipFill>
        <p:spPr>
          <a:xfrm>
            <a:off x="462338" y="1612227"/>
            <a:ext cx="3825261" cy="2955273"/>
          </a:xfrm>
          <a:prstGeom prst="rect">
            <a:avLst/>
          </a:prstGeom>
        </p:spPr>
      </p:pic>
      <p:sp>
        <p:nvSpPr>
          <p:cNvPr id="3" name="Titel 2">
            <a:extLst>
              <a:ext uri="{FF2B5EF4-FFF2-40B4-BE49-F238E27FC236}">
                <a16:creationId xmlns:a16="http://schemas.microsoft.com/office/drawing/2014/main" id="{649D6FBB-E410-40D5-B4B6-D03E722EA775}"/>
              </a:ext>
            </a:extLst>
          </p:cNvPr>
          <p:cNvSpPr>
            <a:spLocks noGrp="1"/>
          </p:cNvSpPr>
          <p:nvPr>
            <p:ph type="title"/>
          </p:nvPr>
        </p:nvSpPr>
        <p:spPr/>
        <p:txBody>
          <a:bodyPr/>
          <a:lstStyle/>
          <a:p>
            <a:r>
              <a:rPr lang="en-US" dirty="0"/>
              <a:t>Water for Food </a:t>
            </a:r>
          </a:p>
        </p:txBody>
      </p:sp>
      <p:sp>
        <p:nvSpPr>
          <p:cNvPr id="4" name="Foliennummernplatzhalter 3">
            <a:extLst>
              <a:ext uri="{FF2B5EF4-FFF2-40B4-BE49-F238E27FC236}">
                <a16:creationId xmlns:a16="http://schemas.microsoft.com/office/drawing/2014/main" id="{4A70535C-405D-4221-AAD1-BB184D9B3E86}"/>
              </a:ext>
            </a:extLst>
          </p:cNvPr>
          <p:cNvSpPr>
            <a:spLocks noGrp="1"/>
          </p:cNvSpPr>
          <p:nvPr>
            <p:ph type="sldNum" sz="quarter" idx="16"/>
          </p:nvPr>
        </p:nvSpPr>
        <p:spPr/>
        <p:txBody>
          <a:bodyPr/>
          <a:lstStyle/>
          <a:p>
            <a:fld id="{CF23C0C3-F0EC-4AF0-84C8-08554CFEDD03}" type="slidenum">
              <a:rPr lang="en-GB" smtClean="0"/>
              <a:t>8</a:t>
            </a:fld>
            <a:endParaRPr lang="en-GB"/>
          </a:p>
        </p:txBody>
      </p:sp>
      <p:sp>
        <p:nvSpPr>
          <p:cNvPr id="6" name="Textfeld 5">
            <a:extLst>
              <a:ext uri="{FF2B5EF4-FFF2-40B4-BE49-F238E27FC236}">
                <a16:creationId xmlns:a16="http://schemas.microsoft.com/office/drawing/2014/main" id="{60620335-6DF4-4E54-BB1D-CEC83ECF4442}"/>
              </a:ext>
            </a:extLst>
          </p:cNvPr>
          <p:cNvSpPr txBox="1"/>
          <p:nvPr/>
        </p:nvSpPr>
        <p:spPr>
          <a:xfrm>
            <a:off x="449817" y="1148007"/>
            <a:ext cx="4122184" cy="540544"/>
          </a:xfrm>
          <a:prstGeom prst="rect">
            <a:avLst/>
          </a:prstGeom>
          <a:noFill/>
        </p:spPr>
        <p:txBody>
          <a:bodyPr wrap="square" rtlCol="0">
            <a:spAutoFit/>
          </a:bodyPr>
          <a:lstStyle/>
          <a:p>
            <a:pPr algn="l"/>
            <a:r>
              <a:rPr lang="en-US" sz="1400" dirty="0">
                <a:solidFill>
                  <a:srgbClr val="004C82"/>
                </a:solidFill>
              </a:rPr>
              <a:t>Global water demand by sector between 2014 and 2040</a:t>
            </a:r>
          </a:p>
        </p:txBody>
      </p:sp>
      <p:sp>
        <p:nvSpPr>
          <p:cNvPr id="7" name="Textfeld 6">
            <a:extLst>
              <a:ext uri="{FF2B5EF4-FFF2-40B4-BE49-F238E27FC236}">
                <a16:creationId xmlns:a16="http://schemas.microsoft.com/office/drawing/2014/main" id="{CC6CF88C-908C-4B44-835E-EFE41CB36A8A}"/>
              </a:ext>
            </a:extLst>
          </p:cNvPr>
          <p:cNvSpPr txBox="1"/>
          <p:nvPr/>
        </p:nvSpPr>
        <p:spPr>
          <a:xfrm rot="16200000">
            <a:off x="-392062" y="3579751"/>
            <a:ext cx="1431802" cy="276999"/>
          </a:xfrm>
          <a:prstGeom prst="rect">
            <a:avLst/>
          </a:prstGeom>
          <a:noFill/>
        </p:spPr>
        <p:txBody>
          <a:bodyPr wrap="none" rtlCol="0">
            <a:spAutoFit/>
          </a:bodyPr>
          <a:lstStyle/>
          <a:p>
            <a:pPr algn="l"/>
            <a:r>
              <a:rPr lang="de-DE" sz="1200" dirty="0"/>
              <a:t>Source: IEA, 2016</a:t>
            </a:r>
          </a:p>
        </p:txBody>
      </p:sp>
      <p:graphicFrame>
        <p:nvGraphicFramePr>
          <p:cNvPr id="8" name="Tabelle 7">
            <a:extLst>
              <a:ext uri="{FF2B5EF4-FFF2-40B4-BE49-F238E27FC236}">
                <a16:creationId xmlns:a16="http://schemas.microsoft.com/office/drawing/2014/main" id="{FBFC2209-A259-4455-A343-47578AF7761E}"/>
              </a:ext>
            </a:extLst>
          </p:cNvPr>
          <p:cNvGraphicFramePr>
            <a:graphicFrameLocks noGrp="1"/>
          </p:cNvGraphicFramePr>
          <p:nvPr>
            <p:extLst>
              <p:ext uri="{D42A27DB-BD31-4B8C-83A1-F6EECF244321}">
                <p14:modId xmlns:p14="http://schemas.microsoft.com/office/powerpoint/2010/main" val="2522149620"/>
              </p:ext>
            </p:extLst>
          </p:nvPr>
        </p:nvGraphicFramePr>
        <p:xfrm>
          <a:off x="4872199" y="1435109"/>
          <a:ext cx="3822207" cy="3417347"/>
        </p:xfrm>
        <a:graphic>
          <a:graphicData uri="http://schemas.openxmlformats.org/drawingml/2006/table">
            <a:tbl>
              <a:tblPr firstRow="1" bandRow="1">
                <a:tableStyleId>{21E4AEA4-8DFA-4A89-87EB-49C32662AFE0}</a:tableStyleId>
              </a:tblPr>
              <a:tblGrid>
                <a:gridCol w="1244126">
                  <a:extLst>
                    <a:ext uri="{9D8B030D-6E8A-4147-A177-3AD203B41FA5}">
                      <a16:colId xmlns:a16="http://schemas.microsoft.com/office/drawing/2014/main" val="1703029398"/>
                    </a:ext>
                  </a:extLst>
                </a:gridCol>
                <a:gridCol w="2578081">
                  <a:extLst>
                    <a:ext uri="{9D8B030D-6E8A-4147-A177-3AD203B41FA5}">
                      <a16:colId xmlns:a16="http://schemas.microsoft.com/office/drawing/2014/main" val="1096208622"/>
                    </a:ext>
                  </a:extLst>
                </a:gridCol>
              </a:tblGrid>
              <a:tr h="795341">
                <a:tc>
                  <a:txBody>
                    <a:bodyPr/>
                    <a:lstStyle/>
                    <a:p>
                      <a:pPr algn="ctr"/>
                      <a:r>
                        <a:rPr lang="en-US" sz="1500" noProof="0"/>
                        <a:t>Region</a:t>
                      </a:r>
                      <a:endParaRPr lang="en-US" sz="1500" noProof="0">
                        <a:latin typeface="Calibri" panose="020F0502020204030204" pitchFamily="34" charset="0"/>
                        <a:cs typeface="Calibri" panose="020F0502020204030204" pitchFamily="34" charset="0"/>
                      </a:endParaRPr>
                    </a:p>
                  </a:txBody>
                  <a:tcPr>
                    <a:solidFill>
                      <a:srgbClr val="79A12C"/>
                    </a:solidFill>
                  </a:tcPr>
                </a:tc>
                <a:tc>
                  <a:txBody>
                    <a:bodyPr/>
                    <a:lstStyle/>
                    <a:p>
                      <a:pPr algn="ctr"/>
                      <a:r>
                        <a:rPr lang="en-US" sz="1500" noProof="0"/>
                        <a:t>Agricultural water withdrawal as % of total water withdrawal</a:t>
                      </a:r>
                      <a:endParaRPr lang="en-US" sz="1500" noProof="0">
                        <a:latin typeface="Calibri" panose="020F0502020204030204" pitchFamily="34" charset="0"/>
                        <a:cs typeface="Calibri" panose="020F0502020204030204" pitchFamily="34" charset="0"/>
                      </a:endParaRPr>
                    </a:p>
                  </a:txBody>
                  <a:tcPr>
                    <a:solidFill>
                      <a:srgbClr val="79A12C"/>
                    </a:solidFill>
                  </a:tcPr>
                </a:tc>
                <a:extLst>
                  <a:ext uri="{0D108BD9-81ED-4DB2-BD59-A6C34878D82A}">
                    <a16:rowId xmlns:a16="http://schemas.microsoft.com/office/drawing/2014/main" val="3398772203"/>
                  </a:ext>
                </a:extLst>
              </a:tr>
              <a:tr h="437001">
                <a:tc>
                  <a:txBody>
                    <a:bodyPr/>
                    <a:lstStyle/>
                    <a:p>
                      <a:pPr algn="ctr"/>
                      <a:r>
                        <a:rPr lang="en-US" noProof="0"/>
                        <a:t>Africa</a:t>
                      </a:r>
                      <a:endParaRPr lang="en-US" noProof="0">
                        <a:latin typeface="Calibri" panose="020F0502020204030204" pitchFamily="34" charset="0"/>
                        <a:cs typeface="Calibri" panose="020F0502020204030204" pitchFamily="34" charset="0"/>
                      </a:endParaRPr>
                    </a:p>
                  </a:txBody>
                  <a:tcPr/>
                </a:tc>
                <a:tc>
                  <a:txBody>
                    <a:bodyPr/>
                    <a:lstStyle/>
                    <a:p>
                      <a:pPr algn="ctr"/>
                      <a:r>
                        <a:rPr lang="en-US" noProof="0"/>
                        <a:t>81</a:t>
                      </a:r>
                      <a:endParaRPr lang="en-US" noProof="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3944306268"/>
                  </a:ext>
                </a:extLst>
              </a:tr>
              <a:tr h="437001">
                <a:tc>
                  <a:txBody>
                    <a:bodyPr/>
                    <a:lstStyle/>
                    <a:p>
                      <a:pPr algn="ctr"/>
                      <a:r>
                        <a:rPr lang="en-US" noProof="0"/>
                        <a:t>Americas</a:t>
                      </a:r>
                      <a:endParaRPr lang="en-US" noProof="0">
                        <a:latin typeface="Calibri" panose="020F0502020204030204" pitchFamily="34" charset="0"/>
                        <a:cs typeface="Calibri" panose="020F0502020204030204" pitchFamily="34" charset="0"/>
                      </a:endParaRPr>
                    </a:p>
                  </a:txBody>
                  <a:tcPr/>
                </a:tc>
                <a:tc>
                  <a:txBody>
                    <a:bodyPr/>
                    <a:lstStyle/>
                    <a:p>
                      <a:pPr algn="ctr"/>
                      <a:r>
                        <a:rPr lang="en-US" noProof="0"/>
                        <a:t>48</a:t>
                      </a:r>
                      <a:endParaRPr lang="en-US" noProof="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3285789949"/>
                  </a:ext>
                </a:extLst>
              </a:tr>
              <a:tr h="437001">
                <a:tc>
                  <a:txBody>
                    <a:bodyPr/>
                    <a:lstStyle/>
                    <a:p>
                      <a:pPr algn="ctr"/>
                      <a:r>
                        <a:rPr lang="en-US" noProof="0"/>
                        <a:t>Asia</a:t>
                      </a:r>
                      <a:endParaRPr lang="en-US" noProof="0">
                        <a:latin typeface="Calibri" panose="020F0502020204030204" pitchFamily="34" charset="0"/>
                        <a:cs typeface="Calibri" panose="020F0502020204030204" pitchFamily="34" charset="0"/>
                      </a:endParaRPr>
                    </a:p>
                  </a:txBody>
                  <a:tcPr/>
                </a:tc>
                <a:tc>
                  <a:txBody>
                    <a:bodyPr/>
                    <a:lstStyle/>
                    <a:p>
                      <a:pPr algn="ctr"/>
                      <a:r>
                        <a:rPr lang="en-US" noProof="0"/>
                        <a:t>81</a:t>
                      </a:r>
                      <a:endParaRPr lang="en-US" noProof="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248357735"/>
                  </a:ext>
                </a:extLst>
              </a:tr>
              <a:tr h="437001">
                <a:tc>
                  <a:txBody>
                    <a:bodyPr/>
                    <a:lstStyle/>
                    <a:p>
                      <a:pPr algn="ctr"/>
                      <a:r>
                        <a:rPr lang="en-US" noProof="0"/>
                        <a:t>Europe</a:t>
                      </a:r>
                      <a:endParaRPr lang="en-US" noProof="0">
                        <a:latin typeface="Calibri" panose="020F0502020204030204" pitchFamily="34" charset="0"/>
                        <a:cs typeface="Calibri" panose="020F0502020204030204" pitchFamily="34" charset="0"/>
                      </a:endParaRPr>
                    </a:p>
                  </a:txBody>
                  <a:tcPr/>
                </a:tc>
                <a:tc>
                  <a:txBody>
                    <a:bodyPr/>
                    <a:lstStyle/>
                    <a:p>
                      <a:pPr algn="ctr"/>
                      <a:r>
                        <a:rPr lang="en-US" noProof="0"/>
                        <a:t>27</a:t>
                      </a:r>
                      <a:endParaRPr lang="en-US" noProof="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319472824"/>
                  </a:ext>
                </a:extLst>
              </a:tr>
              <a:tr h="437001">
                <a:tc>
                  <a:txBody>
                    <a:bodyPr/>
                    <a:lstStyle/>
                    <a:p>
                      <a:pPr algn="ctr"/>
                      <a:r>
                        <a:rPr lang="en-US" noProof="0"/>
                        <a:t>Oceania</a:t>
                      </a:r>
                      <a:endParaRPr lang="en-US" noProof="0">
                        <a:latin typeface="Calibri" panose="020F0502020204030204" pitchFamily="34" charset="0"/>
                        <a:cs typeface="Calibri" panose="020F0502020204030204" pitchFamily="34" charset="0"/>
                      </a:endParaRPr>
                    </a:p>
                  </a:txBody>
                  <a:tcPr/>
                </a:tc>
                <a:tc>
                  <a:txBody>
                    <a:bodyPr/>
                    <a:lstStyle/>
                    <a:p>
                      <a:pPr algn="ctr"/>
                      <a:r>
                        <a:rPr lang="en-US" noProof="0"/>
                        <a:t>58</a:t>
                      </a:r>
                      <a:endParaRPr lang="en-US" noProof="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41604214"/>
                  </a:ext>
                </a:extLst>
              </a:tr>
              <a:tr h="437001">
                <a:tc>
                  <a:txBody>
                    <a:bodyPr/>
                    <a:lstStyle/>
                    <a:p>
                      <a:pPr algn="ctr"/>
                      <a:r>
                        <a:rPr lang="en-US" b="1" noProof="0"/>
                        <a:t>World</a:t>
                      </a:r>
                      <a:endParaRPr lang="en-US" b="1" noProof="0">
                        <a:latin typeface="Calibri" panose="020F0502020204030204" pitchFamily="34" charset="0"/>
                        <a:cs typeface="Calibri" panose="020F0502020204030204" pitchFamily="34" charset="0"/>
                      </a:endParaRPr>
                    </a:p>
                  </a:txBody>
                  <a:tcPr/>
                </a:tc>
                <a:tc>
                  <a:txBody>
                    <a:bodyPr/>
                    <a:lstStyle/>
                    <a:p>
                      <a:pPr algn="ctr"/>
                      <a:r>
                        <a:rPr lang="en-US" b="1" noProof="0" dirty="0"/>
                        <a:t>70</a:t>
                      </a:r>
                      <a:endParaRPr lang="en-US" b="1" noProof="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683238954"/>
                  </a:ext>
                </a:extLst>
              </a:tr>
            </a:tbl>
          </a:graphicData>
        </a:graphic>
      </p:graphicFrame>
      <p:sp>
        <p:nvSpPr>
          <p:cNvPr id="9" name="Textfeld 8">
            <a:extLst>
              <a:ext uri="{FF2B5EF4-FFF2-40B4-BE49-F238E27FC236}">
                <a16:creationId xmlns:a16="http://schemas.microsoft.com/office/drawing/2014/main" id="{3BCD0726-48CA-4493-9019-AB8B4981EFB2}"/>
              </a:ext>
            </a:extLst>
          </p:cNvPr>
          <p:cNvSpPr txBox="1"/>
          <p:nvPr/>
        </p:nvSpPr>
        <p:spPr>
          <a:xfrm rot="16200000">
            <a:off x="7301658" y="3080873"/>
            <a:ext cx="3134191" cy="276999"/>
          </a:xfrm>
          <a:prstGeom prst="rect">
            <a:avLst/>
          </a:prstGeom>
          <a:noFill/>
        </p:spPr>
        <p:txBody>
          <a:bodyPr wrap="none" rtlCol="0">
            <a:spAutoFit/>
          </a:bodyPr>
          <a:lstStyle/>
          <a:p>
            <a:pPr algn="l"/>
            <a:r>
              <a:rPr lang="en-US" sz="1200" dirty="0"/>
              <a:t>Source: own illustration based on UN, 2021</a:t>
            </a:r>
          </a:p>
        </p:txBody>
      </p:sp>
      <p:sp>
        <p:nvSpPr>
          <p:cNvPr id="10" name="Textfeld 9">
            <a:extLst>
              <a:ext uri="{FF2B5EF4-FFF2-40B4-BE49-F238E27FC236}">
                <a16:creationId xmlns:a16="http://schemas.microsoft.com/office/drawing/2014/main" id="{88D101C1-393D-480D-B04B-6BACAF05F0C9}"/>
              </a:ext>
            </a:extLst>
          </p:cNvPr>
          <p:cNvSpPr txBox="1"/>
          <p:nvPr/>
        </p:nvSpPr>
        <p:spPr>
          <a:xfrm>
            <a:off x="4836349" y="1116544"/>
            <a:ext cx="3893905" cy="307777"/>
          </a:xfrm>
          <a:prstGeom prst="rect">
            <a:avLst/>
          </a:prstGeom>
          <a:noFill/>
        </p:spPr>
        <p:txBody>
          <a:bodyPr wrap="square" rtlCol="0">
            <a:spAutoFit/>
          </a:bodyPr>
          <a:lstStyle/>
          <a:p>
            <a:r>
              <a:rPr lang="en-US" sz="1400">
                <a:solidFill>
                  <a:srgbClr val="004C82"/>
                </a:solidFill>
              </a:rPr>
              <a:t>Agricultural water withdrawals by region, 2010 </a:t>
            </a:r>
          </a:p>
        </p:txBody>
      </p:sp>
    </p:spTree>
    <p:extLst>
      <p:ext uri="{BB962C8B-B14F-4D97-AF65-F5344CB8AC3E}">
        <p14:creationId xmlns:p14="http://schemas.microsoft.com/office/powerpoint/2010/main" val="3243402370"/>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E8338383-0D84-4823-889F-94053A72BEF9}"/>
              </a:ext>
            </a:extLst>
          </p:cNvPr>
          <p:cNvSpPr>
            <a:spLocks noGrp="1"/>
          </p:cNvSpPr>
          <p:nvPr>
            <p:ph type="body" sz="quarter" idx="14"/>
          </p:nvPr>
        </p:nvSpPr>
        <p:spPr>
          <a:xfrm>
            <a:off x="447745" y="1236449"/>
            <a:ext cx="8567737" cy="270565"/>
          </a:xfrm>
        </p:spPr>
        <p:txBody>
          <a:bodyPr/>
          <a:lstStyle/>
          <a:p>
            <a:r>
              <a:rPr lang="en-US" dirty="0"/>
              <a:t>How does food production and land use affect the water sector? </a:t>
            </a:r>
          </a:p>
          <a:p>
            <a:endParaRPr lang="de-DE" dirty="0"/>
          </a:p>
        </p:txBody>
      </p:sp>
      <p:graphicFrame>
        <p:nvGraphicFramePr>
          <p:cNvPr id="6" name="Diagramm 5">
            <a:extLst>
              <a:ext uri="{FF2B5EF4-FFF2-40B4-BE49-F238E27FC236}">
                <a16:creationId xmlns:a16="http://schemas.microsoft.com/office/drawing/2014/main" id="{6CF64992-31C2-4B68-A1BF-04641EF04A1D}"/>
              </a:ext>
            </a:extLst>
          </p:cNvPr>
          <p:cNvGraphicFramePr/>
          <p:nvPr>
            <p:extLst>
              <p:ext uri="{D42A27DB-BD31-4B8C-83A1-F6EECF244321}">
                <p14:modId xmlns:p14="http://schemas.microsoft.com/office/powerpoint/2010/main" val="2127105700"/>
              </p:ext>
            </p:extLst>
          </p:nvPr>
        </p:nvGraphicFramePr>
        <p:xfrm>
          <a:off x="622232" y="1448103"/>
          <a:ext cx="7172683" cy="33657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itel 3">
            <a:extLst>
              <a:ext uri="{FF2B5EF4-FFF2-40B4-BE49-F238E27FC236}">
                <a16:creationId xmlns:a16="http://schemas.microsoft.com/office/drawing/2014/main" id="{0182A66E-AE9F-4961-97DA-E76ED5ACC7D1}"/>
              </a:ext>
            </a:extLst>
          </p:cNvPr>
          <p:cNvSpPr>
            <a:spLocks noGrp="1"/>
          </p:cNvSpPr>
          <p:nvPr>
            <p:ph type="title"/>
          </p:nvPr>
        </p:nvSpPr>
        <p:spPr>
          <a:xfrm>
            <a:off x="447745" y="647456"/>
            <a:ext cx="8567183" cy="540544"/>
          </a:xfrm>
        </p:spPr>
        <p:txBody>
          <a:bodyPr/>
          <a:lstStyle/>
          <a:p>
            <a:r>
              <a:rPr lang="en-US" dirty="0"/>
              <a:t>Food and land impact on water</a:t>
            </a:r>
          </a:p>
        </p:txBody>
      </p:sp>
      <p:sp>
        <p:nvSpPr>
          <p:cNvPr id="5" name="Foliennummernplatzhalter 4">
            <a:extLst>
              <a:ext uri="{FF2B5EF4-FFF2-40B4-BE49-F238E27FC236}">
                <a16:creationId xmlns:a16="http://schemas.microsoft.com/office/drawing/2014/main" id="{CE9C0B6A-644B-42F1-A4B0-FB5F1387DC2F}"/>
              </a:ext>
            </a:extLst>
          </p:cNvPr>
          <p:cNvSpPr>
            <a:spLocks noGrp="1"/>
          </p:cNvSpPr>
          <p:nvPr>
            <p:ph type="sldNum" sz="quarter" idx="16"/>
          </p:nvPr>
        </p:nvSpPr>
        <p:spPr/>
        <p:txBody>
          <a:bodyPr/>
          <a:lstStyle/>
          <a:p>
            <a:fld id="{CF23C0C3-F0EC-4AF0-84C8-08554CFEDD03}" type="slidenum">
              <a:rPr lang="en-GB" smtClean="0"/>
              <a:t>9</a:t>
            </a:fld>
            <a:endParaRPr lang="en-GB"/>
          </a:p>
        </p:txBody>
      </p:sp>
    </p:spTree>
    <p:extLst>
      <p:ext uri="{BB962C8B-B14F-4D97-AF65-F5344CB8AC3E}">
        <p14:creationId xmlns:p14="http://schemas.microsoft.com/office/powerpoint/2010/main" val="3506645795"/>
      </p:ext>
    </p:extLst>
  </p:cSld>
  <p:clrMapOvr>
    <a:masterClrMapping/>
  </p:clrMapOvr>
  <p:transition>
    <p:fade/>
  </p:transition>
</p:sld>
</file>

<file path=ppt/theme/theme1.xml><?xml version="1.0" encoding="utf-8"?>
<a:theme xmlns:a="http://schemas.openxmlformats.org/drawingml/2006/main" name="Master English">
  <a:themeElements>
    <a:clrScheme name="Benutzerdefiniert 47">
      <a:dk1>
        <a:sysClr val="windowText" lastClr="000000"/>
      </a:dk1>
      <a:lt1>
        <a:sysClr val="window" lastClr="FFFFFF"/>
      </a:lt1>
      <a:dk2>
        <a:srgbClr val="6F6F6F"/>
      </a:dk2>
      <a:lt2>
        <a:srgbClr val="E6E6E6"/>
      </a:lt2>
      <a:accent1>
        <a:srgbClr val="C80F0F"/>
      </a:accent1>
      <a:accent2>
        <a:srgbClr val="89AE10"/>
      </a:accent2>
      <a:accent3>
        <a:srgbClr val="FDC400"/>
      </a:accent3>
      <a:accent4>
        <a:srgbClr val="F8E946"/>
      </a:accent4>
      <a:accent5>
        <a:srgbClr val="0077B2"/>
      </a:accent5>
      <a:accent6>
        <a:srgbClr val="AAAAAA"/>
      </a:accent6>
      <a:hlink>
        <a:srgbClr val="C80F0F"/>
      </a:hlink>
      <a:folHlink>
        <a:srgbClr val="C80F0F"/>
      </a:folHlink>
    </a:clrScheme>
    <a:fontScheme name="Benutzerdefiniert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l">
          <a:defRPr sz="1200"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1143128A551F1C4CBFF7CAFCF3CC6CF4" ma:contentTypeVersion="18" ma:contentTypeDescription="Ein neues Dokument erstellen." ma:contentTypeScope="" ma:versionID="bfae3a220be069536cb9eab573339852">
  <xsd:schema xmlns:xsd="http://www.w3.org/2001/XMLSchema" xmlns:xs="http://www.w3.org/2001/XMLSchema" xmlns:p="http://schemas.microsoft.com/office/2006/metadata/properties" xmlns:ns2="cf63e47e-96be-43a7-9c4e-0a5012f8609c" xmlns:ns3="c223a77a-1bdc-44bd-8349-8f51de15cd10" xmlns:ns4="484c8c59-755d-4516-b8d2-1621b38262b4" targetNamespace="http://schemas.microsoft.com/office/2006/metadata/properties" ma:root="true" ma:fieldsID="0648ca16b2e296f4568a5a6d9bbb677b" ns2:_="" ns3:_="" ns4:_="">
    <xsd:import namespace="cf63e47e-96be-43a7-9c4e-0a5012f8609c"/>
    <xsd:import namespace="c223a77a-1bdc-44bd-8349-8f51de15cd10"/>
    <xsd:import namespace="484c8c59-755d-4516-b8d2-1621b38262b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3:_dlc_DocId" minOccurs="0"/>
                <xsd:element ref="ns3:_dlc_DocIdUrl" minOccurs="0"/>
                <xsd:element ref="ns3:_dlc_DocIdPersistId" minOccurs="0"/>
                <xsd:element ref="ns2:MediaServiceLocation" minOccurs="0"/>
                <xsd:element ref="ns2:MediaLengthInSeconds" minOccurs="0"/>
                <xsd:element ref="ns2:lcf76f155ced4ddcb4097134ff3c332f" minOccurs="0"/>
                <xsd:element ref="ns4: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f63e47e-96be-43a7-9c4e-0a5012f8609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22" nillable="true" ma:displayName="Location" ma:internalName="MediaServiceLocation" ma:readOnly="true">
      <xsd:simpleType>
        <xsd:restriction base="dms:Text"/>
      </xsd:simpleType>
    </xsd:element>
    <xsd:element name="MediaLengthInSeconds" ma:index="23" nillable="true" ma:displayName="Length (seconds)" ma:internalName="MediaLengthInSeconds" ma:readOnly="true">
      <xsd:simpleType>
        <xsd:restriction base="dms:Unknown"/>
      </xsd:simpleType>
    </xsd:element>
    <xsd:element name="lcf76f155ced4ddcb4097134ff3c332f" ma:index="25" nillable="true" ma:taxonomy="true" ma:internalName="lcf76f155ced4ddcb4097134ff3c332f" ma:taxonomyFieldName="MediaServiceImageTags" ma:displayName="Bildmarkierungen" ma:readOnly="false" ma:fieldId="{5cf76f15-5ced-4ddc-b409-7134ff3c332f}" ma:taxonomyMulti="true" ma:sspId="0aed264e-563a-469a-8ebe-271e849ec10c"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7"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223a77a-1bdc-44bd-8349-8f51de15cd10" elementFormDefault="qualified">
    <xsd:import namespace="http://schemas.microsoft.com/office/2006/documentManagement/types"/>
    <xsd:import namespace="http://schemas.microsoft.com/office/infopath/2007/PartnerControls"/>
    <xsd:element name="SharedWithUsers" ma:index="17"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Freigegeben für - Details" ma:internalName="SharedWithDetails" ma:readOnly="true">
      <xsd:simpleType>
        <xsd:restriction base="dms:Note">
          <xsd:maxLength value="255"/>
        </xsd:restriction>
      </xsd:simpleType>
    </xsd:element>
    <xsd:element name="_dlc_DocId" ma:index="19" nillable="true" ma:displayName="Document ID Value" ma:description="The value of the document ID assigned to this item." ma:internalName="_dlc_DocId" ma:readOnly="true">
      <xsd:simpleType>
        <xsd:restriction base="dms:Text"/>
      </xsd:simpleType>
    </xsd:element>
    <xsd:element name="_dlc_DocIdUrl" ma:index="20" nillable="true" ma:displayName="Dokument-ID" ma:description="Permanenter Hyperlink zu diesem Dok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1"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484c8c59-755d-4516-b8d2-1621b38262b4" elementFormDefault="qualified">
    <xsd:import namespace="http://schemas.microsoft.com/office/2006/documentManagement/types"/>
    <xsd:import namespace="http://schemas.microsoft.com/office/infopath/2007/PartnerControls"/>
    <xsd:element name="TaxCatchAll" ma:index="26" nillable="true" ma:displayName="Taxonomy Catch All Column" ma:hidden="true" ma:list="{e2ed7d0d-cb9c-4162-80c7-ac0440346501}" ma:internalName="TaxCatchAll" ma:showField="CatchAllData" ma:web="c223a77a-1bdc-44bd-8349-8f51de15cd1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c223a77a-1bdc-44bd-8349-8f51de15cd10">
      <UserInfo>
        <DisplayName>Renner, Bettina GIZ</DisplayName>
        <AccountId>24</AccountId>
        <AccountType/>
      </UserInfo>
    </SharedWithUsers>
    <lcf76f155ced4ddcb4097134ff3c332f xmlns="cf63e47e-96be-43a7-9c4e-0a5012f8609c">
      <Terms xmlns="http://schemas.microsoft.com/office/infopath/2007/PartnerControls"/>
    </lcf76f155ced4ddcb4097134ff3c332f>
    <TaxCatchAll xmlns="484c8c59-755d-4516-b8d2-1621b38262b4" xsi:nil="true"/>
    <_dlc_DocId xmlns="c223a77a-1bdc-44bd-8349-8f51de15cd10">SRFTFS2Y63PY-545973155-19135</_dlc_DocId>
    <_dlc_DocIdUrl xmlns="c223a77a-1bdc-44bd-8349-8f51de15cd10">
      <Url>https://gizonline.sharepoint.com/sites/WaterPolicy-InnovationforResilienceWaPo-RE/_layouts/15/DocIdRedir.aspx?ID=SRFTFS2Y63PY-545973155-19135</Url>
      <Description>SRFTFS2Y63PY-545973155-19135</Description>
    </_dlc_DocIdUrl>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0703A757-4F29-4790-BEDC-F8859BAAF7C2}"/>
</file>

<file path=customXml/itemProps2.xml><?xml version="1.0" encoding="utf-8"?>
<ds:datastoreItem xmlns:ds="http://schemas.openxmlformats.org/officeDocument/2006/customXml" ds:itemID="{3C03BE2C-DBC9-4CFF-8F6C-0333178E2AAE}">
  <ds:schemaRefs>
    <ds:schemaRef ds:uri="http://schemas.microsoft.com/office/infopath/2007/PartnerControls"/>
    <ds:schemaRef ds:uri="http://purl.org/dc/terms/"/>
    <ds:schemaRef ds:uri="http://schemas.microsoft.com/office/2006/metadata/properties"/>
    <ds:schemaRef ds:uri="http://schemas.microsoft.com/office/2006/documentManagement/types"/>
    <ds:schemaRef ds:uri="http://purl.org/dc/elements/1.1/"/>
    <ds:schemaRef ds:uri="309f29ec-eb46-4791-815b-646baaae42b4"/>
    <ds:schemaRef ds:uri="http://schemas.openxmlformats.org/package/2006/metadata/core-properties"/>
    <ds:schemaRef ds:uri="http://www.w3.org/XML/1998/namespace"/>
    <ds:schemaRef ds:uri="http://purl.org/dc/dcmitype/"/>
    <ds:schemaRef ds:uri="c223a77a-1bdc-44bd-8349-8f51de15cd10"/>
    <ds:schemaRef ds:uri="cf63e47e-96be-43a7-9c4e-0a5012f8609c"/>
    <ds:schemaRef ds:uri="484c8c59-755d-4516-b8d2-1621b38262b4"/>
  </ds:schemaRefs>
</ds:datastoreItem>
</file>

<file path=customXml/itemProps3.xml><?xml version="1.0" encoding="utf-8"?>
<ds:datastoreItem xmlns:ds="http://schemas.openxmlformats.org/officeDocument/2006/customXml" ds:itemID="{DE575DDB-15B9-46E4-8420-94B68E3BC504}">
  <ds:schemaRefs>
    <ds:schemaRef ds:uri="http://schemas.microsoft.com/sharepoint/v3/contenttype/forms"/>
  </ds:schemaRefs>
</ds:datastoreItem>
</file>

<file path=customXml/itemProps4.xml><?xml version="1.0" encoding="utf-8"?>
<ds:datastoreItem xmlns:ds="http://schemas.openxmlformats.org/officeDocument/2006/customXml" ds:itemID="{DD6E6192-B9D2-4B8A-AFF9-CEBEA0442D78}">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
  <TotalTime>0</TotalTime>
  <Words>9553</Words>
  <Application>Microsoft Office PowerPoint</Application>
  <PresentationFormat>Bildschirmpräsentation (16:9)</PresentationFormat>
  <Paragraphs>907</Paragraphs>
  <Slides>33</Slides>
  <Notes>33</Notes>
  <HiddenSlides>0</HiddenSlides>
  <MMClips>0</MMClips>
  <ScaleCrop>false</ScaleCrop>
  <HeadingPairs>
    <vt:vector size="6" baseType="variant">
      <vt:variant>
        <vt:lpstr>Verwendete Schriftarten</vt:lpstr>
      </vt:variant>
      <vt:variant>
        <vt:i4>7</vt:i4>
      </vt:variant>
      <vt:variant>
        <vt:lpstr>Design</vt:lpstr>
      </vt:variant>
      <vt:variant>
        <vt:i4>1</vt:i4>
      </vt:variant>
      <vt:variant>
        <vt:lpstr>Folientitel</vt:lpstr>
      </vt:variant>
      <vt:variant>
        <vt:i4>33</vt:i4>
      </vt:variant>
    </vt:vector>
  </HeadingPairs>
  <TitlesOfParts>
    <vt:vector size="41" baseType="lpstr">
      <vt:lpstr>Arial</vt:lpstr>
      <vt:lpstr>Calibri</vt:lpstr>
      <vt:lpstr>nyt-imperial</vt:lpstr>
      <vt:lpstr>Quicksand</vt:lpstr>
      <vt:lpstr>Symbol</vt:lpstr>
      <vt:lpstr>Symbol,Sans-Serif</vt:lpstr>
      <vt:lpstr>Wingdings</vt:lpstr>
      <vt:lpstr>Master English</vt:lpstr>
      <vt:lpstr>Module I - Introduction to the Water-Energy-Food Security (WEF) Nexus</vt:lpstr>
      <vt:lpstr>Outline</vt:lpstr>
      <vt:lpstr>Outline</vt:lpstr>
      <vt:lpstr>Concepts of water, energy and food security and trade-offs</vt:lpstr>
      <vt:lpstr>Overview: Water, Energy and Food Security</vt:lpstr>
      <vt:lpstr>Water – Food </vt:lpstr>
      <vt:lpstr>Water for Food</vt:lpstr>
      <vt:lpstr>Water for Food </vt:lpstr>
      <vt:lpstr>Food and land impact on water</vt:lpstr>
      <vt:lpstr>Food and land impact on water</vt:lpstr>
      <vt:lpstr>Increasing food production: Main trade-offs </vt:lpstr>
      <vt:lpstr>Local water uses versus global trade of agricultural products</vt:lpstr>
      <vt:lpstr>Water – Energy </vt:lpstr>
      <vt:lpstr>Time for a quick quiz game! How much water is needed in the energy sector?</vt:lpstr>
      <vt:lpstr>Water for Energy</vt:lpstr>
      <vt:lpstr>Water for Energy</vt:lpstr>
      <vt:lpstr>Water for Energy</vt:lpstr>
      <vt:lpstr>Potential trade-offs with climate policies</vt:lpstr>
      <vt:lpstr>Energy for water</vt:lpstr>
      <vt:lpstr>Time for a quick quiz game! How much energy is used in the water sector?</vt:lpstr>
      <vt:lpstr>Energy for Water</vt:lpstr>
      <vt:lpstr>Energy for Water</vt:lpstr>
      <vt:lpstr>Energy – Food </vt:lpstr>
      <vt:lpstr>Energy for Food </vt:lpstr>
      <vt:lpstr>Time for a quick quiz game! How is energy used in agri-food systems?</vt:lpstr>
      <vt:lpstr>Energy for Food</vt:lpstr>
      <vt:lpstr>Energy for Food</vt:lpstr>
      <vt:lpstr>Agriculture for Energy</vt:lpstr>
      <vt:lpstr>Agriculture for Energy</vt:lpstr>
      <vt:lpstr>Potential trade-offs due to land use changes</vt:lpstr>
      <vt:lpstr>Discussion on WEF Interconnections</vt:lpstr>
      <vt:lpstr>Summary of chapter 1.2: Water-Energy-Food Interactions </vt:lpstr>
      <vt:lpstr>Thank you for your time!</vt:lpstr>
    </vt:vector>
  </TitlesOfParts>
  <Company>GIZ GmbH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GIZ Master</dc:title>
  <dc:creator>Bauer, Vanessa GIZ</dc:creator>
  <cp:lastModifiedBy>Hoffmann, Eleonora GIZ</cp:lastModifiedBy>
  <cp:revision>168</cp:revision>
  <dcterms:created xsi:type="dcterms:W3CDTF">2017-09-14T11:33:37Z</dcterms:created>
  <dcterms:modified xsi:type="dcterms:W3CDTF">2022-09-14T07:25:18Z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0x0101001143128A551F1C4CBFF7CAFCF3CC6CF4</vt:lpwstr>
  </property>
  <property fmtid="{D5CDD505-2E9C-101B-9397-08002B2CF9AE}" pid="3" name="_dlc_DocIdItemGuid">
    <vt:lpwstr>0e4163ca-dcd3-472d-b972-a8e0a7ea7242</vt:lpwstr>
  </property>
  <property fmtid="{D5CDD505-2E9C-101B-9397-08002B2CF9AE}" pid="4" name="Final_ProofreadbyCarececo">
    <vt:lpwstr>Final_Proofread by Carececo</vt:lpwstr>
  </property>
  <property fmtid="{D5CDD505-2E9C-101B-9397-08002B2CF9AE}" pid="5" name="MediaServiceImageTags">
    <vt:lpwstr/>
  </property>
</Properties>
</file>